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84" r:id="rId5"/>
  </p:sldMasterIdLst>
  <p:notesMasterIdLst>
    <p:notesMasterId r:id="rId14"/>
  </p:notesMasterIdLst>
  <p:sldIdLst>
    <p:sldId id="264" r:id="rId6"/>
    <p:sldId id="271" r:id="rId7"/>
    <p:sldId id="284" r:id="rId8"/>
    <p:sldId id="288" r:id="rId9"/>
    <p:sldId id="287" r:id="rId10"/>
    <p:sldId id="275" r:id="rId11"/>
    <p:sldId id="276" r:id="rId12"/>
    <p:sldId id="274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6D6286D-CC22-2547-4FB4-E321D5B9AB29}" name="Arjun V Simha" initials="AS" userId="S::arjunvs@uw.edu::1444d2eb-7da9-47ac-a4ed-5c4157849c2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DAD2"/>
    <a:srgbClr val="33006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4E7F2D-7DD1-015B-2A75-972FB8D98023}" v="81" dt="2024-05-25T01:00:01.2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e Y. Ham" userId="S::jham2417@uw.edu::f8b567a4-fd36-450a-85f3-b4a4c32c0936" providerId="AD" clId="Web-{547872DB-7048-4321-A840-740FD199DFDB}"/>
    <pc:docChg chg="delSld modSld">
      <pc:chgData name="Julie Y. Ham" userId="S::jham2417@uw.edu::f8b567a4-fd36-450a-85f3-b4a4c32c0936" providerId="AD" clId="Web-{547872DB-7048-4321-A840-740FD199DFDB}" dt="2024-03-04T19:28:31.260" v="357" actId="20577"/>
      <pc:docMkLst>
        <pc:docMk/>
      </pc:docMkLst>
      <pc:sldChg chg="del">
        <pc:chgData name="Julie Y. Ham" userId="S::jham2417@uw.edu::f8b567a4-fd36-450a-85f3-b4a4c32c0936" providerId="AD" clId="Web-{547872DB-7048-4321-A840-740FD199DFDB}" dt="2024-03-04T19:21:15.823" v="267"/>
        <pc:sldMkLst>
          <pc:docMk/>
          <pc:sldMk cId="0" sldId="257"/>
        </pc:sldMkLst>
      </pc:sldChg>
      <pc:sldChg chg="del">
        <pc:chgData name="Julie Y. Ham" userId="S::jham2417@uw.edu::f8b567a4-fd36-450a-85f3-b4a4c32c0936" providerId="AD" clId="Web-{547872DB-7048-4321-A840-740FD199DFDB}" dt="2024-03-04T19:21:12.057" v="263"/>
        <pc:sldMkLst>
          <pc:docMk/>
          <pc:sldMk cId="0" sldId="258"/>
        </pc:sldMkLst>
      </pc:sldChg>
      <pc:sldChg chg="del">
        <pc:chgData name="Julie Y. Ham" userId="S::jham2417@uw.edu::f8b567a4-fd36-450a-85f3-b4a4c32c0936" providerId="AD" clId="Web-{547872DB-7048-4321-A840-740FD199DFDB}" dt="2024-03-04T19:21:13.588" v="264"/>
        <pc:sldMkLst>
          <pc:docMk/>
          <pc:sldMk cId="0" sldId="259"/>
        </pc:sldMkLst>
      </pc:sldChg>
      <pc:sldChg chg="del">
        <pc:chgData name="Julie Y. Ham" userId="S::jham2417@uw.edu::f8b567a4-fd36-450a-85f3-b4a4c32c0936" providerId="AD" clId="Web-{547872DB-7048-4321-A840-740FD199DFDB}" dt="2024-03-04T19:21:13.994" v="265"/>
        <pc:sldMkLst>
          <pc:docMk/>
          <pc:sldMk cId="0" sldId="260"/>
        </pc:sldMkLst>
      </pc:sldChg>
      <pc:sldChg chg="del">
        <pc:chgData name="Julie Y. Ham" userId="S::jham2417@uw.edu::f8b567a4-fd36-450a-85f3-b4a4c32c0936" providerId="AD" clId="Web-{547872DB-7048-4321-A840-740FD199DFDB}" dt="2024-03-04T19:21:14.463" v="266"/>
        <pc:sldMkLst>
          <pc:docMk/>
          <pc:sldMk cId="0" sldId="261"/>
        </pc:sldMkLst>
      </pc:sldChg>
      <pc:sldChg chg="del">
        <pc:chgData name="Julie Y. Ham" userId="S::jham2417@uw.edu::f8b567a4-fd36-450a-85f3-b4a4c32c0936" providerId="AD" clId="Web-{547872DB-7048-4321-A840-740FD199DFDB}" dt="2024-03-04T19:21:17.619" v="268"/>
        <pc:sldMkLst>
          <pc:docMk/>
          <pc:sldMk cId="3457372872" sldId="262"/>
        </pc:sldMkLst>
      </pc:sldChg>
      <pc:sldChg chg="addSp delSp modSp">
        <pc:chgData name="Julie Y. Ham" userId="S::jham2417@uw.edu::f8b567a4-fd36-450a-85f3-b4a4c32c0936" providerId="AD" clId="Web-{547872DB-7048-4321-A840-740FD199DFDB}" dt="2024-03-04T19:20:42.712" v="261" actId="1076"/>
        <pc:sldMkLst>
          <pc:docMk/>
          <pc:sldMk cId="1799283690" sldId="264"/>
        </pc:sldMkLst>
        <pc:spChg chg="mod">
          <ac:chgData name="Julie Y. Ham" userId="S::jham2417@uw.edu::f8b567a4-fd36-450a-85f3-b4a4c32c0936" providerId="AD" clId="Web-{547872DB-7048-4321-A840-740FD199DFDB}" dt="2024-03-04T19:20:21.149" v="256" actId="1076"/>
          <ac:spMkLst>
            <pc:docMk/>
            <pc:sldMk cId="1799283690" sldId="264"/>
            <ac:spMk id="2" creationId="{C909B98C-2E88-419A-8EAC-2C1BADA7A09E}"/>
          </ac:spMkLst>
        </pc:spChg>
        <pc:spChg chg="mod">
          <ac:chgData name="Julie Y. Ham" userId="S::jham2417@uw.edu::f8b567a4-fd36-450a-85f3-b4a4c32c0936" providerId="AD" clId="Web-{547872DB-7048-4321-A840-740FD199DFDB}" dt="2024-03-04T19:20:42.712" v="261" actId="1076"/>
          <ac:spMkLst>
            <pc:docMk/>
            <pc:sldMk cId="1799283690" sldId="264"/>
            <ac:spMk id="3" creationId="{8CD5BC44-F897-9E44-A78F-1F4A50AA8C5E}"/>
          </ac:spMkLst>
        </pc:spChg>
        <pc:graphicFrameChg chg="mod modGraphic">
          <ac:chgData name="Julie Y. Ham" userId="S::jham2417@uw.edu::f8b567a4-fd36-450a-85f3-b4a4c32c0936" providerId="AD" clId="Web-{547872DB-7048-4321-A840-740FD199DFDB}" dt="2024-03-04T19:14:52.496" v="80"/>
          <ac:graphicFrameMkLst>
            <pc:docMk/>
            <pc:sldMk cId="1799283690" sldId="264"/>
            <ac:graphicFrameMk id="11" creationId="{0E351440-54B6-4106-B185-C42AC9270A9F}"/>
          </ac:graphicFrameMkLst>
        </pc:graphicFrameChg>
        <pc:picChg chg="add mod">
          <ac:chgData name="Julie Y. Ham" userId="S::jham2417@uw.edu::f8b567a4-fd36-450a-85f3-b4a4c32c0936" providerId="AD" clId="Web-{547872DB-7048-4321-A840-740FD199DFDB}" dt="2024-03-04T19:12:03.490" v="3" actId="1076"/>
          <ac:picMkLst>
            <pc:docMk/>
            <pc:sldMk cId="1799283690" sldId="264"/>
            <ac:picMk id="5" creationId="{B689808E-A4FC-7857-9C9E-83CDF81A29CB}"/>
          </ac:picMkLst>
        </pc:picChg>
        <pc:picChg chg="del">
          <ac:chgData name="Julie Y. Ham" userId="S::jham2417@uw.edu::f8b567a4-fd36-450a-85f3-b4a4c32c0936" providerId="AD" clId="Web-{547872DB-7048-4321-A840-740FD199DFDB}" dt="2024-03-04T19:11:50.912" v="1"/>
          <ac:picMkLst>
            <pc:docMk/>
            <pc:sldMk cId="1799283690" sldId="264"/>
            <ac:picMk id="6" creationId="{123EA2DD-2562-7FDF-BC09-9D177B0A5740}"/>
          </ac:picMkLst>
        </pc:picChg>
        <pc:picChg chg="del">
          <ac:chgData name="Julie Y. Ham" userId="S::jham2417@uw.edu::f8b567a4-fd36-450a-85f3-b4a4c32c0936" providerId="AD" clId="Web-{547872DB-7048-4321-A840-740FD199DFDB}" dt="2024-03-04T19:11:43.849" v="0"/>
          <ac:picMkLst>
            <pc:docMk/>
            <pc:sldMk cId="1799283690" sldId="264"/>
            <ac:picMk id="10" creationId="{74BCFE59-46DD-F039-E5C8-0D3217342087}"/>
          </ac:picMkLst>
        </pc:picChg>
        <pc:picChg chg="mod">
          <ac:chgData name="Julie Y. Ham" userId="S::jham2417@uw.edu::f8b567a4-fd36-450a-85f3-b4a4c32c0936" providerId="AD" clId="Web-{547872DB-7048-4321-A840-740FD199DFDB}" dt="2024-03-04T19:20:25.508" v="257" actId="1076"/>
          <ac:picMkLst>
            <pc:docMk/>
            <pc:sldMk cId="1799283690" sldId="264"/>
            <ac:picMk id="14" creationId="{C57EF6D3-1C5C-49EA-1A9F-40C0ADC4CF2C}"/>
          </ac:picMkLst>
        </pc:picChg>
        <pc:cxnChg chg="mod">
          <ac:chgData name="Julie Y. Ham" userId="S::jham2417@uw.edu::f8b567a4-fd36-450a-85f3-b4a4c32c0936" providerId="AD" clId="Web-{547872DB-7048-4321-A840-740FD199DFDB}" dt="2024-03-04T19:20:39.259" v="260" actId="14100"/>
          <ac:cxnSpMkLst>
            <pc:docMk/>
            <pc:sldMk cId="1799283690" sldId="264"/>
            <ac:cxnSpMk id="4" creationId="{0092755A-384E-ABB6-B0DC-641D74F53E09}"/>
          </ac:cxnSpMkLst>
        </pc:cxnChg>
      </pc:sldChg>
      <pc:sldChg chg="delSp modSp">
        <pc:chgData name="Julie Y. Ham" userId="S::jham2417@uw.edu::f8b567a4-fd36-450a-85f3-b4a4c32c0936" providerId="AD" clId="Web-{547872DB-7048-4321-A840-740FD199DFDB}" dt="2024-03-04T19:19:21.147" v="247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547872DB-7048-4321-A840-740FD199DFDB}" dt="2024-03-04T19:13:42.087" v="55" actId="1076"/>
          <ac:spMkLst>
            <pc:docMk/>
            <pc:sldMk cId="4243110361" sldId="271"/>
            <ac:spMk id="3" creationId="{DB38DBF2-7FCE-D5E1-36B4-3EFF287C5298}"/>
          </ac:spMkLst>
        </pc:spChg>
        <pc:spChg chg="mod">
          <ac:chgData name="Julie Y. Ham" userId="S::jham2417@uw.edu::f8b567a4-fd36-450a-85f3-b4a4c32c0936" providerId="AD" clId="Web-{547872DB-7048-4321-A840-740FD199DFDB}" dt="2024-03-04T19:13:25.931" v="38" actId="1076"/>
          <ac:spMkLst>
            <pc:docMk/>
            <pc:sldMk cId="4243110361" sldId="271"/>
            <ac:spMk id="4" creationId="{26E01AE2-BD15-CC15-17A2-8B1FFE115B39}"/>
          </ac:spMkLst>
        </pc:spChg>
        <pc:spChg chg="mod">
          <ac:chgData name="Julie Y. Ham" userId="S::jham2417@uw.edu::f8b567a4-fd36-450a-85f3-b4a4c32c0936" providerId="AD" clId="Web-{547872DB-7048-4321-A840-740FD199DFDB}" dt="2024-03-04T19:14:41.433" v="68" actId="1076"/>
          <ac:spMkLst>
            <pc:docMk/>
            <pc:sldMk cId="4243110361" sldId="271"/>
            <ac:spMk id="7" creationId="{039B3113-D068-9A8F-6B16-9A5765C9A918}"/>
          </ac:spMkLst>
        </pc:spChg>
        <pc:spChg chg="mod">
          <ac:chgData name="Julie Y. Ham" userId="S::jham2417@uw.edu::f8b567a4-fd36-450a-85f3-b4a4c32c0936" providerId="AD" clId="Web-{547872DB-7048-4321-A840-740FD199DFDB}" dt="2024-03-04T19:14:04.823" v="67" actId="1076"/>
          <ac:spMkLst>
            <pc:docMk/>
            <pc:sldMk cId="4243110361" sldId="271"/>
            <ac:spMk id="9" creationId="{F93113F3-6EF4-8D80-B1AA-C889B9A70E25}"/>
          </ac:spMkLst>
        </pc:spChg>
        <pc:spChg chg="del mod">
          <ac:chgData name="Julie Y. Ham" userId="S::jham2417@uw.edu::f8b567a4-fd36-450a-85f3-b4a4c32c0936" providerId="AD" clId="Web-{547872DB-7048-4321-A840-740FD199DFDB}" dt="2024-03-04T19:19:21.147" v="247"/>
          <ac:spMkLst>
            <pc:docMk/>
            <pc:sldMk cId="4243110361" sldId="271"/>
            <ac:spMk id="12" creationId="{A13FBB68-9239-41D5-4A64-7AC06BCD1D1E}"/>
          </ac:spMkLst>
        </pc:spChg>
        <pc:graphicFrameChg chg="mod modGraphic">
          <ac:chgData name="Julie Y. Ham" userId="S::jham2417@uw.edu::f8b567a4-fd36-450a-85f3-b4a4c32c0936" providerId="AD" clId="Web-{547872DB-7048-4321-A840-740FD199DFDB}" dt="2024-03-04T19:13:17.071" v="37"/>
          <ac:graphicFrameMkLst>
            <pc:docMk/>
            <pc:sldMk cId="4243110361" sldId="271"/>
            <ac:graphicFrameMk id="73" creationId="{78D3858F-82DA-4B0B-9F1A-DB985FFC1E90}"/>
          </ac:graphicFrameMkLst>
        </pc:graphicFrameChg>
        <pc:graphicFrameChg chg="mod modGraphic">
          <ac:chgData name="Julie Y. Ham" userId="S::jham2417@uw.edu::f8b567a4-fd36-450a-85f3-b4a4c32c0936" providerId="AD" clId="Web-{547872DB-7048-4321-A840-740FD199DFDB}" dt="2024-03-04T19:19:00.396" v="245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Julie Y. Ham" userId="S::jham2417@uw.edu::f8b567a4-fd36-450a-85f3-b4a4c32c0936" providerId="AD" clId="Web-{547872DB-7048-4321-A840-740FD199DFDB}" dt="2024-03-04T19:18:29.254" v="191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  <pc:sldChg chg="modSp">
        <pc:chgData name="Julie Y. Ham" userId="S::jham2417@uw.edu::f8b567a4-fd36-450a-85f3-b4a4c32c0936" providerId="AD" clId="Web-{547872DB-7048-4321-A840-740FD199DFDB}" dt="2024-03-04T19:28:31.260" v="357" actId="20577"/>
        <pc:sldMkLst>
          <pc:docMk/>
          <pc:sldMk cId="3835652380" sldId="279"/>
        </pc:sldMkLst>
        <pc:spChg chg="mod">
          <ac:chgData name="Julie Y. Ham" userId="S::jham2417@uw.edu::f8b567a4-fd36-450a-85f3-b4a4c32c0936" providerId="AD" clId="Web-{547872DB-7048-4321-A840-740FD199DFDB}" dt="2024-03-04T19:28:31.260" v="357" actId="20577"/>
          <ac:spMkLst>
            <pc:docMk/>
            <pc:sldMk cId="3835652380" sldId="279"/>
            <ac:spMk id="3" creationId="{8318B537-55FA-499C-EF8A-B8E54DB6550B}"/>
          </ac:spMkLst>
        </pc:spChg>
      </pc:sldChg>
      <pc:sldChg chg="del">
        <pc:chgData name="Julie Y. Ham" userId="S::jham2417@uw.edu::f8b567a4-fd36-450a-85f3-b4a4c32c0936" providerId="AD" clId="Web-{547872DB-7048-4321-A840-740FD199DFDB}" dt="2024-03-04T19:21:11.291" v="262"/>
        <pc:sldMkLst>
          <pc:docMk/>
          <pc:sldMk cId="3602457952" sldId="283"/>
        </pc:sldMkLst>
      </pc:sldChg>
      <pc:sldChg chg="modSp">
        <pc:chgData name="Julie Y. Ham" userId="S::jham2417@uw.edu::f8b567a4-fd36-450a-85f3-b4a4c32c0936" providerId="AD" clId="Web-{547872DB-7048-4321-A840-740FD199DFDB}" dt="2024-03-04T19:28:02.634" v="355" actId="20577"/>
        <pc:sldMkLst>
          <pc:docMk/>
          <pc:sldMk cId="359204935" sldId="287"/>
        </pc:sldMkLst>
        <pc:spChg chg="mod">
          <ac:chgData name="Julie Y. Ham" userId="S::jham2417@uw.edu::f8b567a4-fd36-450a-85f3-b4a4c32c0936" providerId="AD" clId="Web-{547872DB-7048-4321-A840-740FD199DFDB}" dt="2024-03-04T19:28:02.634" v="355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ulie Y. Ham" userId="S::jham2417@uw.edu::f8b567a4-fd36-450a-85f3-b4a4c32c0936" providerId="AD" clId="Web-{547872DB-7048-4321-A840-740FD199DFDB}" dt="2024-03-04T19:24:14.079" v="333" actId="20577"/>
          <ac:spMkLst>
            <pc:docMk/>
            <pc:sldMk cId="359204935" sldId="287"/>
            <ac:spMk id="6" creationId="{DFF95E8C-306F-63CB-C0AC-E7E62761AB5E}"/>
          </ac:spMkLst>
        </pc:spChg>
      </pc:sldChg>
      <pc:sldChg chg="del">
        <pc:chgData name="Julie Y. Ham" userId="S::jham2417@uw.edu::f8b567a4-fd36-450a-85f3-b4a4c32c0936" providerId="AD" clId="Web-{547872DB-7048-4321-A840-740FD199DFDB}" dt="2024-03-04T19:28:21.666" v="356"/>
        <pc:sldMkLst>
          <pc:docMk/>
          <pc:sldMk cId="3051200499" sldId="290"/>
        </pc:sldMkLst>
      </pc:sldChg>
    </pc:docChg>
  </pc:docChgLst>
  <pc:docChgLst>
    <pc:chgData name="Mason Kang" userId="S::masonry1@uw.edu::b362eb71-9603-4fdb-a978-dbaa6dc0692e" providerId="AD" clId="Web-{C5247364-96D5-B169-E770-926432498552}"/>
    <pc:docChg chg="modSld">
      <pc:chgData name="Mason Kang" userId="S::masonry1@uw.edu::b362eb71-9603-4fdb-a978-dbaa6dc0692e" providerId="AD" clId="Web-{C5247364-96D5-B169-E770-926432498552}" dt="2024-04-27T00:53:54.738" v="36" actId="20577"/>
      <pc:docMkLst>
        <pc:docMk/>
      </pc:docMkLst>
      <pc:sldChg chg="modSp">
        <pc:chgData name="Mason Kang" userId="S::masonry1@uw.edu::b362eb71-9603-4fdb-a978-dbaa6dc0692e" providerId="AD" clId="Web-{C5247364-96D5-B169-E770-926432498552}" dt="2024-04-27T00:53:54.738" v="36" actId="20577"/>
        <pc:sldMkLst>
          <pc:docMk/>
          <pc:sldMk cId="2149927861" sldId="285"/>
        </pc:sldMkLst>
        <pc:spChg chg="mod">
          <ac:chgData name="Mason Kang" userId="S::masonry1@uw.edu::b362eb71-9603-4fdb-a978-dbaa6dc0692e" providerId="AD" clId="Web-{C5247364-96D5-B169-E770-926432498552}" dt="2024-04-27T00:53:54.738" v="36" actId="20577"/>
          <ac:spMkLst>
            <pc:docMk/>
            <pc:sldMk cId="2149927861" sldId="285"/>
            <ac:spMk id="5" creationId="{F884F8F4-580A-40AF-8489-1F9E8433663F}"/>
          </ac:spMkLst>
        </pc:spChg>
      </pc:sldChg>
    </pc:docChg>
  </pc:docChgLst>
  <pc:docChgLst>
    <pc:chgData name="Mason Kang" userId="S::masonry1@uw.edu::b362eb71-9603-4fdb-a978-dbaa6dc0692e" providerId="AD" clId="Web-{53F318A5-3911-5E9B-8F82-87EE9C10011E}"/>
    <pc:docChg chg="modSld">
      <pc:chgData name="Mason Kang" userId="S::masonry1@uw.edu::b362eb71-9603-4fdb-a978-dbaa6dc0692e" providerId="AD" clId="Web-{53F318A5-3911-5E9B-8F82-87EE9C10011E}" dt="2024-03-04T20:46:31.152" v="103" actId="20577"/>
      <pc:docMkLst>
        <pc:docMk/>
      </pc:docMkLst>
      <pc:sldChg chg="modSp">
        <pc:chgData name="Mason Kang" userId="S::masonry1@uw.edu::b362eb71-9603-4fdb-a978-dbaa6dc0692e" providerId="AD" clId="Web-{53F318A5-3911-5E9B-8F82-87EE9C10011E}" dt="2024-03-04T20:46:31.152" v="103" actId="20577"/>
        <pc:sldMkLst>
          <pc:docMk/>
          <pc:sldMk cId="2513695772" sldId="288"/>
        </pc:sldMkLst>
        <pc:spChg chg="mod">
          <ac:chgData name="Mason Kang" userId="S::masonry1@uw.edu::b362eb71-9603-4fdb-a978-dbaa6dc0692e" providerId="AD" clId="Web-{53F318A5-3911-5E9B-8F82-87EE9C10011E}" dt="2024-03-04T20:46:03.151" v="61" actId="20577"/>
          <ac:spMkLst>
            <pc:docMk/>
            <pc:sldMk cId="2513695772" sldId="288"/>
            <ac:spMk id="5" creationId="{F884F8F4-580A-40AF-8489-1F9E8433663F}"/>
          </ac:spMkLst>
        </pc:spChg>
        <pc:spChg chg="mod">
          <ac:chgData name="Mason Kang" userId="S::masonry1@uw.edu::b362eb71-9603-4fdb-a978-dbaa6dc0692e" providerId="AD" clId="Web-{53F318A5-3911-5E9B-8F82-87EE9C10011E}" dt="2024-03-04T20:46:31.152" v="103" actId="20577"/>
          <ac:spMkLst>
            <pc:docMk/>
            <pc:sldMk cId="2513695772" sldId="288"/>
            <ac:spMk id="6" creationId="{DFF95E8C-306F-63CB-C0AC-E7E62761AB5E}"/>
          </ac:spMkLst>
        </pc:spChg>
      </pc:sldChg>
    </pc:docChg>
  </pc:docChgLst>
  <pc:docChgLst>
    <pc:chgData name="Julie Y. Ham" userId="S::jham2417@uw.edu::f8b567a4-fd36-450a-85f3-b4a4c32c0936" providerId="AD" clId="Web-{E8A02B71-8523-8C9C-BA37-B9A659DE5AEC}"/>
    <pc:docChg chg="modSld">
      <pc:chgData name="Julie Y. Ham" userId="S::jham2417@uw.edu::f8b567a4-fd36-450a-85f3-b4a4c32c0936" providerId="AD" clId="Web-{E8A02B71-8523-8C9C-BA37-B9A659DE5AEC}" dt="2024-04-12T00:51:07.506" v="93" actId="20577"/>
      <pc:docMkLst>
        <pc:docMk/>
      </pc:docMkLst>
      <pc:sldChg chg="addSp delSp modSp">
        <pc:chgData name="Julie Y. Ham" userId="S::jham2417@uw.edu::f8b567a4-fd36-450a-85f3-b4a4c32c0936" providerId="AD" clId="Web-{E8A02B71-8523-8C9C-BA37-B9A659DE5AEC}" dt="2024-04-12T00:49:52.082" v="87" actId="1076"/>
        <pc:sldMkLst>
          <pc:docMk/>
          <pc:sldMk cId="1799283690" sldId="264"/>
        </pc:sldMkLst>
        <pc:picChg chg="add mod">
          <ac:chgData name="Julie Y. Ham" userId="S::jham2417@uw.edu::f8b567a4-fd36-450a-85f3-b4a4c32c0936" providerId="AD" clId="Web-{E8A02B71-8523-8C9C-BA37-B9A659DE5AEC}" dt="2024-04-12T00:49:52.082" v="87" actId="1076"/>
          <ac:picMkLst>
            <pc:docMk/>
            <pc:sldMk cId="1799283690" sldId="264"/>
            <ac:picMk id="5" creationId="{0D750462-FFA7-ED84-E719-E2826FF44C98}"/>
          </ac:picMkLst>
        </pc:picChg>
        <pc:picChg chg="del">
          <ac:chgData name="Julie Y. Ham" userId="S::jham2417@uw.edu::f8b567a4-fd36-450a-85f3-b4a4c32c0936" providerId="AD" clId="Web-{E8A02B71-8523-8C9C-BA37-B9A659DE5AEC}" dt="2024-04-11T23:21:55.674" v="1"/>
          <ac:picMkLst>
            <pc:docMk/>
            <pc:sldMk cId="1799283690" sldId="264"/>
            <ac:picMk id="5" creationId="{B689808E-A4FC-7857-9C9E-83CDF81A29CB}"/>
          </ac:picMkLst>
        </pc:picChg>
        <pc:picChg chg="add del mod">
          <ac:chgData name="Julie Y. Ham" userId="S::jham2417@uw.edu::f8b567a4-fd36-450a-85f3-b4a4c32c0936" providerId="AD" clId="Web-{E8A02B71-8523-8C9C-BA37-B9A659DE5AEC}" dt="2024-04-12T00:49:37.097" v="81"/>
          <ac:picMkLst>
            <pc:docMk/>
            <pc:sldMk cId="1799283690" sldId="264"/>
            <ac:picMk id="6" creationId="{4DB2EEC5-EB0A-A504-78A5-A780B5D58D8D}"/>
          </ac:picMkLst>
        </pc:picChg>
      </pc:sldChg>
      <pc:sldChg chg="modSp">
        <pc:chgData name="Julie Y. Ham" userId="S::jham2417@uw.edu::f8b567a4-fd36-450a-85f3-b4a4c32c0936" providerId="AD" clId="Web-{E8A02B71-8523-8C9C-BA37-B9A659DE5AEC}" dt="2024-04-12T00:50:35.943" v="90" actId="20577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E8A02B71-8523-8C9C-BA37-B9A659DE5AEC}" dt="2024-04-11T23:26:15.206" v="78" actId="1076"/>
          <ac:spMkLst>
            <pc:docMk/>
            <pc:sldMk cId="4243110361" sldId="271"/>
            <ac:spMk id="3" creationId="{DB38DBF2-7FCE-D5E1-36B4-3EFF287C5298}"/>
          </ac:spMkLst>
        </pc:spChg>
        <pc:spChg chg="mod">
          <ac:chgData name="Julie Y. Ham" userId="S::jham2417@uw.edu::f8b567a4-fd36-450a-85f3-b4a4c32c0936" providerId="AD" clId="Web-{E8A02B71-8523-8C9C-BA37-B9A659DE5AEC}" dt="2024-04-11T23:24:13.839" v="77" actId="1076"/>
          <ac:spMkLst>
            <pc:docMk/>
            <pc:sldMk cId="4243110361" sldId="271"/>
            <ac:spMk id="7" creationId="{039B3113-D068-9A8F-6B16-9A5765C9A918}"/>
          </ac:spMkLst>
        </pc:spChg>
        <pc:spChg chg="mod">
          <ac:chgData name="Julie Y. Ham" userId="S::jham2417@uw.edu::f8b567a4-fd36-450a-85f3-b4a4c32c0936" providerId="AD" clId="Web-{E8A02B71-8523-8C9C-BA37-B9A659DE5AEC}" dt="2024-04-12T00:50:35.943" v="90" actId="20577"/>
          <ac:spMkLst>
            <pc:docMk/>
            <pc:sldMk cId="4243110361" sldId="271"/>
            <ac:spMk id="9" creationId="{F93113F3-6EF4-8D80-B1AA-C889B9A70E25}"/>
          </ac:spMkLst>
        </pc:spChg>
        <pc:graphicFrameChg chg="mod modGraphic">
          <ac:chgData name="Julie Y. Ham" userId="S::jham2417@uw.edu::f8b567a4-fd36-450a-85f3-b4a4c32c0936" providerId="AD" clId="Web-{E8A02B71-8523-8C9C-BA37-B9A659DE5AEC}" dt="2024-04-11T23:23:07.288" v="31"/>
          <ac:graphicFrameMkLst>
            <pc:docMk/>
            <pc:sldMk cId="4243110361" sldId="271"/>
            <ac:graphicFrameMk id="73" creationId="{78D3858F-82DA-4B0B-9F1A-DB985FFC1E90}"/>
          </ac:graphicFrameMkLst>
        </pc:graphicFrameChg>
      </pc:sldChg>
      <pc:sldChg chg="modSp">
        <pc:chgData name="Julie Y. Ham" userId="S::jham2417@uw.edu::f8b567a4-fd36-450a-85f3-b4a4c32c0936" providerId="AD" clId="Web-{E8A02B71-8523-8C9C-BA37-B9A659DE5AEC}" dt="2024-04-12T00:51:07.506" v="93" actId="20577"/>
        <pc:sldMkLst>
          <pc:docMk/>
          <pc:sldMk cId="2513695772" sldId="288"/>
        </pc:sldMkLst>
        <pc:spChg chg="mod">
          <ac:chgData name="Julie Y. Ham" userId="S::jham2417@uw.edu::f8b567a4-fd36-450a-85f3-b4a4c32c0936" providerId="AD" clId="Web-{E8A02B71-8523-8C9C-BA37-B9A659DE5AEC}" dt="2024-04-12T00:51:07.506" v="93" actId="20577"/>
          <ac:spMkLst>
            <pc:docMk/>
            <pc:sldMk cId="2513695772" sldId="288"/>
            <ac:spMk id="6" creationId="{DFF95E8C-306F-63CB-C0AC-E7E62761AB5E}"/>
          </ac:spMkLst>
        </pc:spChg>
      </pc:sldChg>
    </pc:docChg>
  </pc:docChgLst>
  <pc:docChgLst>
    <pc:chgData name="Julie Y. Ham" userId="S::jham2417@uw.edu::f8b567a4-fd36-450a-85f3-b4a4c32c0936" providerId="AD" clId="Web-{712C222E-1C06-4A68-3E79-634A9B70D3BC}"/>
    <pc:docChg chg="modSld">
      <pc:chgData name="Julie Y. Ham" userId="S::jham2417@uw.edu::f8b567a4-fd36-450a-85f3-b4a4c32c0936" providerId="AD" clId="Web-{712C222E-1C06-4A68-3E79-634A9B70D3BC}" dt="2024-04-23T23:38:10.739" v="237" actId="20577"/>
      <pc:docMkLst>
        <pc:docMk/>
      </pc:docMkLst>
      <pc:sldChg chg="addSp delSp modSp">
        <pc:chgData name="Julie Y. Ham" userId="S::jham2417@uw.edu::f8b567a4-fd36-450a-85f3-b4a4c32c0936" providerId="AD" clId="Web-{712C222E-1C06-4A68-3E79-634A9B70D3BC}" dt="2024-04-23T23:34:50.249" v="128" actId="1076"/>
        <pc:sldMkLst>
          <pc:docMk/>
          <pc:sldMk cId="1799283690" sldId="264"/>
        </pc:sldMkLst>
        <pc:picChg chg="add del">
          <ac:chgData name="Julie Y. Ham" userId="S::jham2417@uw.edu::f8b567a4-fd36-450a-85f3-b4a4c32c0936" providerId="AD" clId="Web-{712C222E-1C06-4A68-3E79-634A9B70D3BC}" dt="2024-04-23T23:28:01.380" v="3"/>
          <ac:picMkLst>
            <pc:docMk/>
            <pc:sldMk cId="1799283690" sldId="264"/>
            <ac:picMk id="5" creationId="{0D750462-FFA7-ED84-E719-E2826FF44C98}"/>
          </ac:picMkLst>
        </pc:picChg>
        <pc:picChg chg="add mod">
          <ac:chgData name="Julie Y. Ham" userId="S::jham2417@uw.edu::f8b567a4-fd36-450a-85f3-b4a4c32c0936" providerId="AD" clId="Web-{712C222E-1C06-4A68-3E79-634A9B70D3BC}" dt="2024-04-23T23:34:50.249" v="128" actId="1076"/>
          <ac:picMkLst>
            <pc:docMk/>
            <pc:sldMk cId="1799283690" sldId="264"/>
            <ac:picMk id="6" creationId="{F8DFBFAD-DB67-8ADF-689A-95A5D71A373F}"/>
          </ac:picMkLst>
        </pc:picChg>
      </pc:sldChg>
      <pc:sldChg chg="addSp delSp modSp">
        <pc:chgData name="Julie Y. Ham" userId="S::jham2417@uw.edu::f8b567a4-fd36-450a-85f3-b4a4c32c0936" providerId="AD" clId="Web-{712C222E-1C06-4A68-3E79-634A9B70D3BC}" dt="2024-04-23T23:34:47.609" v="126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712C222E-1C06-4A68-3E79-634A9B70D3BC}" dt="2024-04-23T23:34:12.827" v="69" actId="1076"/>
          <ac:spMkLst>
            <pc:docMk/>
            <pc:sldMk cId="4243110361" sldId="271"/>
            <ac:spMk id="4" creationId="{26E01AE2-BD15-CC15-17A2-8B1FFE115B39}"/>
          </ac:spMkLst>
        </pc:spChg>
        <pc:spChg chg="mod">
          <ac:chgData name="Julie Y. Ham" userId="S::jham2417@uw.edu::f8b567a4-fd36-450a-85f3-b4a4c32c0936" providerId="AD" clId="Web-{712C222E-1C06-4A68-3E79-634A9B70D3BC}" dt="2024-04-23T23:34:12.014" v="68" actId="1076"/>
          <ac:spMkLst>
            <pc:docMk/>
            <pc:sldMk cId="4243110361" sldId="271"/>
            <ac:spMk id="7" creationId="{039B3113-D068-9A8F-6B16-9A5765C9A918}"/>
          </ac:spMkLst>
        </pc:spChg>
        <pc:spChg chg="add del">
          <ac:chgData name="Julie Y. Ham" userId="S::jham2417@uw.edu::f8b567a4-fd36-450a-85f3-b4a4c32c0936" providerId="AD" clId="Web-{712C222E-1C06-4A68-3E79-634A9B70D3BC}" dt="2024-04-23T23:34:47.609" v="126"/>
          <ac:spMkLst>
            <pc:docMk/>
            <pc:sldMk cId="4243110361" sldId="271"/>
            <ac:spMk id="9" creationId="{F93113F3-6EF4-8D80-B1AA-C889B9A70E25}"/>
          </ac:spMkLst>
        </pc:spChg>
        <pc:spChg chg="add del mod">
          <ac:chgData name="Julie Y. Ham" userId="S::jham2417@uw.edu::f8b567a4-fd36-450a-85f3-b4a4c32c0936" providerId="AD" clId="Web-{712C222E-1C06-4A68-3E79-634A9B70D3BC}" dt="2024-04-23T23:34:09.264" v="55"/>
          <ac:spMkLst>
            <pc:docMk/>
            <pc:sldMk cId="4243110361" sldId="271"/>
            <ac:spMk id="12" creationId="{1B399B34-A61E-5D78-666C-960E0106BF3A}"/>
          </ac:spMkLst>
        </pc:spChg>
        <pc:graphicFrameChg chg="mod modGraphic">
          <ac:chgData name="Julie Y. Ham" userId="S::jham2417@uw.edu::f8b567a4-fd36-450a-85f3-b4a4c32c0936" providerId="AD" clId="Web-{712C222E-1C06-4A68-3E79-634A9B70D3BC}" dt="2024-04-23T23:34:46.281" v="125"/>
          <ac:graphicFrameMkLst>
            <pc:docMk/>
            <pc:sldMk cId="4243110361" sldId="271"/>
            <ac:graphicFrameMk id="73" creationId="{78D3858F-82DA-4B0B-9F1A-DB985FFC1E90}"/>
          </ac:graphicFrameMkLst>
        </pc:graphicFrameChg>
      </pc:sldChg>
      <pc:sldChg chg="modSp">
        <pc:chgData name="Julie Y. Ham" userId="S::jham2417@uw.edu::f8b567a4-fd36-450a-85f3-b4a4c32c0936" providerId="AD" clId="Web-{712C222E-1C06-4A68-3E79-634A9B70D3BC}" dt="2024-04-23T23:38:10.739" v="237" actId="20577"/>
        <pc:sldMkLst>
          <pc:docMk/>
          <pc:sldMk cId="359204935" sldId="287"/>
        </pc:sldMkLst>
        <pc:spChg chg="mod">
          <ac:chgData name="Julie Y. Ham" userId="S::jham2417@uw.edu::f8b567a4-fd36-450a-85f3-b4a4c32c0936" providerId="AD" clId="Web-{712C222E-1C06-4A68-3E79-634A9B70D3BC}" dt="2024-04-23T23:38:10.739" v="237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ulie Y. Ham" userId="S::jham2417@uw.edu::f8b567a4-fd36-450a-85f3-b4a4c32c0936" providerId="AD" clId="Web-{712C222E-1C06-4A68-3E79-634A9B70D3BC}" dt="2024-04-23T23:38:06.004" v="233" actId="1076"/>
          <ac:spMkLst>
            <pc:docMk/>
            <pc:sldMk cId="359204935" sldId="287"/>
            <ac:spMk id="6" creationId="{DFF95E8C-306F-63CB-C0AC-E7E62761AB5E}"/>
          </ac:spMkLst>
        </pc:spChg>
      </pc:sldChg>
    </pc:docChg>
  </pc:docChgLst>
  <pc:docChgLst>
    <pc:chgData name="Jarod M Marshel" userId="S::jarodmar@uw.edu::9ab98fed-4b15-436b-88d3-34d6e162287c" providerId="AD" clId="Web-{5A6FEE1C-BAA7-0515-E127-BB0FBE3708A3}"/>
    <pc:docChg chg="modSld">
      <pc:chgData name="Jarod M Marshel" userId="S::jarodmar@uw.edu::9ab98fed-4b15-436b-88d3-34d6e162287c" providerId="AD" clId="Web-{5A6FEE1C-BAA7-0515-E127-BB0FBE3708A3}" dt="2024-05-08T20:15:56.207" v="310" actId="20577"/>
      <pc:docMkLst>
        <pc:docMk/>
      </pc:docMkLst>
      <pc:sldChg chg="modSp">
        <pc:chgData name="Jarod M Marshel" userId="S::jarodmar@uw.edu::9ab98fed-4b15-436b-88d3-34d6e162287c" providerId="AD" clId="Web-{5A6FEE1C-BAA7-0515-E127-BB0FBE3708A3}" dt="2024-05-08T20:11:28.670" v="3"/>
        <pc:sldMkLst>
          <pc:docMk/>
          <pc:sldMk cId="1799283690" sldId="264"/>
        </pc:sldMkLst>
        <pc:graphicFrameChg chg="mod modGraphic">
          <ac:chgData name="Jarod M Marshel" userId="S::jarodmar@uw.edu::9ab98fed-4b15-436b-88d3-34d6e162287c" providerId="AD" clId="Web-{5A6FEE1C-BAA7-0515-E127-BB0FBE3708A3}" dt="2024-05-08T20:11:28.670" v="3"/>
          <ac:graphicFrameMkLst>
            <pc:docMk/>
            <pc:sldMk cId="1799283690" sldId="264"/>
            <ac:graphicFrameMk id="11" creationId="{0E351440-54B6-4106-B185-C42AC9270A9F}"/>
          </ac:graphicFrameMkLst>
        </pc:graphicFrameChg>
      </pc:sldChg>
      <pc:sldChg chg="addSp delSp modSp">
        <pc:chgData name="Jarod M Marshel" userId="S::jarodmar@uw.edu::9ab98fed-4b15-436b-88d3-34d6e162287c" providerId="AD" clId="Web-{5A6FEE1C-BAA7-0515-E127-BB0FBE3708A3}" dt="2024-05-08T20:15:14.738" v="295"/>
        <pc:sldMkLst>
          <pc:docMk/>
          <pc:sldMk cId="4243110361" sldId="271"/>
        </pc:sldMkLst>
        <pc:spChg chg="mod">
          <ac:chgData name="Jarod M Marshel" userId="S::jarodmar@uw.edu::9ab98fed-4b15-436b-88d3-34d6e162287c" providerId="AD" clId="Web-{5A6FEE1C-BAA7-0515-E127-BB0FBE3708A3}" dt="2024-05-08T20:13:05.047" v="74" actId="14100"/>
          <ac:spMkLst>
            <pc:docMk/>
            <pc:sldMk cId="4243110361" sldId="271"/>
            <ac:spMk id="7" creationId="{039B3113-D068-9A8F-6B16-9A5765C9A918}"/>
          </ac:spMkLst>
        </pc:spChg>
        <pc:spChg chg="mod">
          <ac:chgData name="Jarod M Marshel" userId="S::jarodmar@uw.edu::9ab98fed-4b15-436b-88d3-34d6e162287c" providerId="AD" clId="Web-{5A6FEE1C-BAA7-0515-E127-BB0FBE3708A3}" dt="2024-05-08T20:12:46.156" v="51" actId="1076"/>
          <ac:spMkLst>
            <pc:docMk/>
            <pc:sldMk cId="4243110361" sldId="271"/>
            <ac:spMk id="9" creationId="{F93113F3-6EF4-8D80-B1AA-C889B9A70E25}"/>
          </ac:spMkLst>
        </pc:spChg>
        <pc:spChg chg="del mod">
          <ac:chgData name="Jarod M Marshel" userId="S::jarodmar@uw.edu::9ab98fed-4b15-436b-88d3-34d6e162287c" providerId="AD" clId="Web-{5A6FEE1C-BAA7-0515-E127-BB0FBE3708A3}" dt="2024-05-08T20:15:14.738" v="295"/>
          <ac:spMkLst>
            <pc:docMk/>
            <pc:sldMk cId="4243110361" sldId="271"/>
            <ac:spMk id="11" creationId="{F992F4C2-7356-93DC-E647-5D8D984AF1E6}"/>
          </ac:spMkLst>
        </pc:spChg>
        <pc:spChg chg="add mod">
          <ac:chgData name="Jarod M Marshel" userId="S::jarodmar@uw.edu::9ab98fed-4b15-436b-88d3-34d6e162287c" providerId="AD" clId="Web-{5A6FEE1C-BAA7-0515-E127-BB0FBE3708A3}" dt="2024-05-08T20:12:20.530" v="30" actId="1076"/>
          <ac:spMkLst>
            <pc:docMk/>
            <pc:sldMk cId="4243110361" sldId="271"/>
            <ac:spMk id="12" creationId="{438860DD-E2B6-3C4F-F6F4-380BB87535FC}"/>
          </ac:spMkLst>
        </pc:spChg>
        <pc:spChg chg="add mod">
          <ac:chgData name="Jarod M Marshel" userId="S::jarodmar@uw.edu::9ab98fed-4b15-436b-88d3-34d6e162287c" providerId="AD" clId="Web-{5A6FEE1C-BAA7-0515-E127-BB0FBE3708A3}" dt="2024-05-08T20:12:27.952" v="37" actId="20577"/>
          <ac:spMkLst>
            <pc:docMk/>
            <pc:sldMk cId="4243110361" sldId="271"/>
            <ac:spMk id="13" creationId="{694524B8-7016-5120-494E-B6A6EF417BD1}"/>
          </ac:spMkLst>
        </pc:spChg>
        <pc:graphicFrameChg chg="mod modGraphic">
          <ac:chgData name="Jarod M Marshel" userId="S::jarodmar@uw.edu::9ab98fed-4b15-436b-88d3-34d6e162287c" providerId="AD" clId="Web-{5A6FEE1C-BAA7-0515-E127-BB0FBE3708A3}" dt="2024-05-08T20:12:15.546" v="28"/>
          <ac:graphicFrameMkLst>
            <pc:docMk/>
            <pc:sldMk cId="4243110361" sldId="271"/>
            <ac:graphicFrameMk id="73" creationId="{78D3858F-82DA-4B0B-9F1A-DB985FFC1E90}"/>
          </ac:graphicFrameMkLst>
        </pc:graphicFrameChg>
        <pc:graphicFrameChg chg="mod modGraphic">
          <ac:chgData name="Jarod M Marshel" userId="S::jarodmar@uw.edu::9ab98fed-4b15-436b-88d3-34d6e162287c" providerId="AD" clId="Web-{5A6FEE1C-BAA7-0515-E127-BB0FBE3708A3}" dt="2024-05-08T20:15:03.925" v="292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Jarod M Marshel" userId="S::jarodmar@uw.edu::9ab98fed-4b15-436b-88d3-34d6e162287c" providerId="AD" clId="Web-{5A6FEE1C-BAA7-0515-E127-BB0FBE3708A3}" dt="2024-05-08T20:13:20.844" v="94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  <pc:sldChg chg="modSp">
        <pc:chgData name="Jarod M Marshel" userId="S::jarodmar@uw.edu::9ab98fed-4b15-436b-88d3-34d6e162287c" providerId="AD" clId="Web-{5A6FEE1C-BAA7-0515-E127-BB0FBE3708A3}" dt="2024-05-08T20:15:56.207" v="310" actId="20577"/>
        <pc:sldMkLst>
          <pc:docMk/>
          <pc:sldMk cId="2149927861" sldId="285"/>
        </pc:sldMkLst>
        <pc:spChg chg="mod">
          <ac:chgData name="Jarod M Marshel" userId="S::jarodmar@uw.edu::9ab98fed-4b15-436b-88d3-34d6e162287c" providerId="AD" clId="Web-{5A6FEE1C-BAA7-0515-E127-BB0FBE3708A3}" dt="2024-05-08T20:15:50.910" v="308" actId="20577"/>
          <ac:spMkLst>
            <pc:docMk/>
            <pc:sldMk cId="2149927861" sldId="285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5A6FEE1C-BAA7-0515-E127-BB0FBE3708A3}" dt="2024-05-08T20:15:56.207" v="310" actId="20577"/>
          <ac:spMkLst>
            <pc:docMk/>
            <pc:sldMk cId="2149927861" sldId="285"/>
            <ac:spMk id="6" creationId="{DFF95E8C-306F-63CB-C0AC-E7E62761AB5E}"/>
          </ac:spMkLst>
        </pc:spChg>
      </pc:sldChg>
      <pc:sldChg chg="delSp modSp">
        <pc:chgData name="Jarod M Marshel" userId="S::jarodmar@uw.edu::9ab98fed-4b15-436b-88d3-34d6e162287c" providerId="AD" clId="Web-{5A6FEE1C-BAA7-0515-E127-BB0FBE3708A3}" dt="2024-05-08T20:15:45.270" v="306"/>
        <pc:sldMkLst>
          <pc:docMk/>
          <pc:sldMk cId="359204935" sldId="287"/>
        </pc:sldMkLst>
        <pc:spChg chg="mod">
          <ac:chgData name="Jarod M Marshel" userId="S::jarodmar@uw.edu::9ab98fed-4b15-436b-88d3-34d6e162287c" providerId="AD" clId="Web-{5A6FEE1C-BAA7-0515-E127-BB0FBE3708A3}" dt="2024-05-08T20:15:37.613" v="301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5A6FEE1C-BAA7-0515-E127-BB0FBE3708A3}" dt="2024-05-08T20:15:43.520" v="304" actId="14100"/>
          <ac:spMkLst>
            <pc:docMk/>
            <pc:sldMk cId="359204935" sldId="287"/>
            <ac:spMk id="6" creationId="{DFF95E8C-306F-63CB-C0AC-E7E62761AB5E}"/>
          </ac:spMkLst>
        </pc:spChg>
        <pc:picChg chg="del">
          <ac:chgData name="Jarod M Marshel" userId="S::jarodmar@uw.edu::9ab98fed-4b15-436b-88d3-34d6e162287c" providerId="AD" clId="Web-{5A6FEE1C-BAA7-0515-E127-BB0FBE3708A3}" dt="2024-05-08T20:15:45.270" v="306"/>
          <ac:picMkLst>
            <pc:docMk/>
            <pc:sldMk cId="359204935" sldId="287"/>
            <ac:picMk id="2" creationId="{B13884EA-1F44-0561-8BE4-0C76440A1344}"/>
          </ac:picMkLst>
        </pc:picChg>
        <pc:picChg chg="del">
          <ac:chgData name="Jarod M Marshel" userId="S::jarodmar@uw.edu::9ab98fed-4b15-436b-88d3-34d6e162287c" providerId="AD" clId="Web-{5A6FEE1C-BAA7-0515-E127-BB0FBE3708A3}" dt="2024-05-08T20:15:44.395" v="305"/>
          <ac:picMkLst>
            <pc:docMk/>
            <pc:sldMk cId="359204935" sldId="287"/>
            <ac:picMk id="7" creationId="{EC719FD3-6F03-8B19-1943-10044DE10876}"/>
          </ac:picMkLst>
        </pc:picChg>
      </pc:sldChg>
      <pc:sldChg chg="modSp">
        <pc:chgData name="Jarod M Marshel" userId="S::jarodmar@uw.edu::9ab98fed-4b15-436b-88d3-34d6e162287c" providerId="AD" clId="Web-{5A6FEE1C-BAA7-0515-E127-BB0FBE3708A3}" dt="2024-05-08T20:15:33.176" v="299" actId="20577"/>
        <pc:sldMkLst>
          <pc:docMk/>
          <pc:sldMk cId="1343315831" sldId="288"/>
        </pc:sldMkLst>
        <pc:spChg chg="mod">
          <ac:chgData name="Jarod M Marshel" userId="S::jarodmar@uw.edu::9ab98fed-4b15-436b-88d3-34d6e162287c" providerId="AD" clId="Web-{5A6FEE1C-BAA7-0515-E127-BB0FBE3708A3}" dt="2024-05-08T20:15:28.300" v="297" actId="20577"/>
          <ac:spMkLst>
            <pc:docMk/>
            <pc:sldMk cId="1343315831" sldId="288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5A6FEE1C-BAA7-0515-E127-BB0FBE3708A3}" dt="2024-05-08T20:15:33.176" v="299" actId="20577"/>
          <ac:spMkLst>
            <pc:docMk/>
            <pc:sldMk cId="1343315831" sldId="288"/>
            <ac:spMk id="6" creationId="{DFF95E8C-306F-63CB-C0AC-E7E62761AB5E}"/>
          </ac:spMkLst>
        </pc:spChg>
      </pc:sldChg>
    </pc:docChg>
  </pc:docChgLst>
  <pc:docChgLst>
    <pc:chgData name="K Gupta" userId="S::kshitijg@uw.edu::f334b071-3207-48e4-ac2e-06e23438a8f2" providerId="AD" clId="Web-{87B9B882-FCEA-D23C-556B-FC6DE2F8D8F8}"/>
    <pc:docChg chg="modSld">
      <pc:chgData name="K Gupta" userId="S::kshitijg@uw.edu::f334b071-3207-48e4-ac2e-06e23438a8f2" providerId="AD" clId="Web-{87B9B882-FCEA-D23C-556B-FC6DE2F8D8F8}" dt="2024-04-25T23:49:21.260" v="1" actId="14100"/>
      <pc:docMkLst>
        <pc:docMk/>
      </pc:docMkLst>
      <pc:sldChg chg="modSp">
        <pc:chgData name="K Gupta" userId="S::kshitijg@uw.edu::f334b071-3207-48e4-ac2e-06e23438a8f2" providerId="AD" clId="Web-{87B9B882-FCEA-D23C-556B-FC6DE2F8D8F8}" dt="2024-04-25T23:49:21.260" v="1" actId="14100"/>
        <pc:sldMkLst>
          <pc:docMk/>
          <pc:sldMk cId="1799283690" sldId="264"/>
        </pc:sldMkLst>
        <pc:picChg chg="mod">
          <ac:chgData name="K Gupta" userId="S::kshitijg@uw.edu::f334b071-3207-48e4-ac2e-06e23438a8f2" providerId="AD" clId="Web-{87B9B882-FCEA-D23C-556B-FC6DE2F8D8F8}" dt="2024-04-25T23:49:21.260" v="1" actId="14100"/>
          <ac:picMkLst>
            <pc:docMk/>
            <pc:sldMk cId="1799283690" sldId="264"/>
            <ac:picMk id="6" creationId="{F8DFBFAD-DB67-8ADF-689A-95A5D71A373F}"/>
          </ac:picMkLst>
        </pc:picChg>
      </pc:sldChg>
    </pc:docChg>
  </pc:docChgLst>
  <pc:docChgLst>
    <pc:chgData name="Julie Y. Ham" userId="S::jham2417@uw.edu::f8b567a4-fd36-450a-85f3-b4a4c32c0936" providerId="AD" clId="Web-{933FA4A9-83B2-D625-ED99-636764CECDE7}"/>
    <pc:docChg chg="modSld">
      <pc:chgData name="Julie Y. Ham" userId="S::jham2417@uw.edu::f8b567a4-fd36-450a-85f3-b4a4c32c0936" providerId="AD" clId="Web-{933FA4A9-83B2-D625-ED99-636764CECDE7}" dt="2024-05-08T22:43:09.498" v="250" actId="20577"/>
      <pc:docMkLst>
        <pc:docMk/>
      </pc:docMkLst>
      <pc:sldChg chg="modSp">
        <pc:chgData name="Julie Y. Ham" userId="S::jham2417@uw.edu::f8b567a4-fd36-450a-85f3-b4a4c32c0936" providerId="AD" clId="Web-{933FA4A9-83B2-D625-ED99-636764CECDE7}" dt="2024-05-08T22:37:20.797" v="131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933FA4A9-83B2-D625-ED99-636764CECDE7}" dt="2024-05-08T22:34:06.008" v="48" actId="1076"/>
          <ac:spMkLst>
            <pc:docMk/>
            <pc:sldMk cId="4243110361" sldId="271"/>
            <ac:spMk id="3" creationId="{DB38DBF2-7FCE-D5E1-36B4-3EFF287C5298}"/>
          </ac:spMkLst>
        </pc:spChg>
        <pc:spChg chg="mod">
          <ac:chgData name="Julie Y. Ham" userId="S::jham2417@uw.edu::f8b567a4-fd36-450a-85f3-b4a4c32c0936" providerId="AD" clId="Web-{933FA4A9-83B2-D625-ED99-636764CECDE7}" dt="2024-05-08T22:33:51.742" v="46" actId="20577"/>
          <ac:spMkLst>
            <pc:docMk/>
            <pc:sldMk cId="4243110361" sldId="271"/>
            <ac:spMk id="7" creationId="{039B3113-D068-9A8F-6B16-9A5765C9A918}"/>
          </ac:spMkLst>
        </pc:spChg>
        <pc:spChg chg="mod">
          <ac:chgData name="Julie Y. Ham" userId="S::jham2417@uw.edu::f8b567a4-fd36-450a-85f3-b4a4c32c0936" providerId="AD" clId="Web-{933FA4A9-83B2-D625-ED99-636764CECDE7}" dt="2024-05-08T22:35:08.417" v="90" actId="20577"/>
          <ac:spMkLst>
            <pc:docMk/>
            <pc:sldMk cId="4243110361" sldId="271"/>
            <ac:spMk id="9" creationId="{F93113F3-6EF4-8D80-B1AA-C889B9A70E25}"/>
          </ac:spMkLst>
        </pc:spChg>
        <pc:spChg chg="mod">
          <ac:chgData name="Julie Y. Ham" userId="S::jham2417@uw.edu::f8b567a4-fd36-450a-85f3-b4a4c32c0936" providerId="AD" clId="Web-{933FA4A9-83B2-D625-ED99-636764CECDE7}" dt="2024-05-08T22:35:12.433" v="91" actId="1076"/>
          <ac:spMkLst>
            <pc:docMk/>
            <pc:sldMk cId="4243110361" sldId="271"/>
            <ac:spMk id="12" creationId="{438860DD-E2B6-3C4F-F6F4-380BB87535FC}"/>
          </ac:spMkLst>
        </pc:spChg>
        <pc:spChg chg="mod">
          <ac:chgData name="Julie Y. Ham" userId="S::jham2417@uw.edu::f8b567a4-fd36-450a-85f3-b4a4c32c0936" providerId="AD" clId="Web-{933FA4A9-83B2-D625-ED99-636764CECDE7}" dt="2024-05-08T22:35:19.074" v="92" actId="1076"/>
          <ac:spMkLst>
            <pc:docMk/>
            <pc:sldMk cId="4243110361" sldId="271"/>
            <ac:spMk id="13" creationId="{694524B8-7016-5120-494E-B6A6EF417BD1}"/>
          </ac:spMkLst>
        </pc:spChg>
        <pc:graphicFrameChg chg="mod modGraphic">
          <ac:chgData name="Julie Y. Ham" userId="S::jham2417@uw.edu::f8b567a4-fd36-450a-85f3-b4a4c32c0936" providerId="AD" clId="Web-{933FA4A9-83B2-D625-ED99-636764CECDE7}" dt="2024-05-08T22:33:21.944" v="17"/>
          <ac:graphicFrameMkLst>
            <pc:docMk/>
            <pc:sldMk cId="4243110361" sldId="271"/>
            <ac:graphicFrameMk id="73" creationId="{78D3858F-82DA-4B0B-9F1A-DB985FFC1E90}"/>
          </ac:graphicFrameMkLst>
        </pc:graphicFrameChg>
        <pc:graphicFrameChg chg="mod modGraphic">
          <ac:chgData name="Julie Y. Ham" userId="S::jham2417@uw.edu::f8b567a4-fd36-450a-85f3-b4a4c32c0936" providerId="AD" clId="Web-{933FA4A9-83B2-D625-ED99-636764CECDE7}" dt="2024-05-08T22:36:20.029" v="123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Julie Y. Ham" userId="S::jham2417@uw.edu::f8b567a4-fd36-450a-85f3-b4a4c32c0936" providerId="AD" clId="Web-{933FA4A9-83B2-D625-ED99-636764CECDE7}" dt="2024-05-08T22:37:20.797" v="131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  <pc:sldChg chg="modSp">
        <pc:chgData name="Julie Y. Ham" userId="S::jham2417@uw.edu::f8b567a4-fd36-450a-85f3-b4a4c32c0936" providerId="AD" clId="Web-{933FA4A9-83B2-D625-ED99-636764CECDE7}" dt="2024-05-08T22:43:09.498" v="250" actId="20577"/>
        <pc:sldMkLst>
          <pc:docMk/>
          <pc:sldMk cId="359204935" sldId="287"/>
        </pc:sldMkLst>
        <pc:spChg chg="mod">
          <ac:chgData name="Julie Y. Ham" userId="S::jham2417@uw.edu::f8b567a4-fd36-450a-85f3-b4a4c32c0936" providerId="AD" clId="Web-{933FA4A9-83B2-D625-ED99-636764CECDE7}" dt="2024-05-08T22:43:09.498" v="250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ulie Y. Ham" userId="S::jham2417@uw.edu::f8b567a4-fd36-450a-85f3-b4a4c32c0936" providerId="AD" clId="Web-{933FA4A9-83B2-D625-ED99-636764CECDE7}" dt="2024-05-08T22:42:23.371" v="246" actId="14100"/>
          <ac:spMkLst>
            <pc:docMk/>
            <pc:sldMk cId="359204935" sldId="287"/>
            <ac:spMk id="6" creationId="{DFF95E8C-306F-63CB-C0AC-E7E62761AB5E}"/>
          </ac:spMkLst>
        </pc:spChg>
      </pc:sldChg>
    </pc:docChg>
  </pc:docChgLst>
  <pc:docChgLst>
    <pc:chgData name="Cooper J. Ritter" userId="S::ritter4x@uw.edu::3afd6eac-787c-440e-9611-6b8741c2a424" providerId="AD" clId="Web-{0B2E78AE-E4F0-6EA5-77C8-C6F94BF96CA6}"/>
    <pc:docChg chg="modSld">
      <pc:chgData name="Cooper J. Ritter" userId="S::ritter4x@uw.edu::3afd6eac-787c-440e-9611-6b8741c2a424" providerId="AD" clId="Web-{0B2E78AE-E4F0-6EA5-77C8-C6F94BF96CA6}" dt="2024-05-09T23:28:29.924" v="156" actId="20577"/>
      <pc:docMkLst>
        <pc:docMk/>
      </pc:docMkLst>
      <pc:sldChg chg="modSp">
        <pc:chgData name="Cooper J. Ritter" userId="S::ritter4x@uw.edu::3afd6eac-787c-440e-9611-6b8741c2a424" providerId="AD" clId="Web-{0B2E78AE-E4F0-6EA5-77C8-C6F94BF96CA6}" dt="2024-05-09T23:28:29.924" v="156" actId="20577"/>
        <pc:sldMkLst>
          <pc:docMk/>
          <pc:sldMk cId="1343315831" sldId="288"/>
        </pc:sldMkLst>
        <pc:spChg chg="mod">
          <ac:chgData name="Cooper J. Ritter" userId="S::ritter4x@uw.edu::3afd6eac-787c-440e-9611-6b8741c2a424" providerId="AD" clId="Web-{0B2E78AE-E4F0-6EA5-77C8-C6F94BF96CA6}" dt="2024-05-09T23:27:38.453" v="69" actId="20577"/>
          <ac:spMkLst>
            <pc:docMk/>
            <pc:sldMk cId="1343315831" sldId="288"/>
            <ac:spMk id="5" creationId="{F884F8F4-580A-40AF-8489-1F9E8433663F}"/>
          </ac:spMkLst>
        </pc:spChg>
        <pc:spChg chg="mod">
          <ac:chgData name="Cooper J. Ritter" userId="S::ritter4x@uw.edu::3afd6eac-787c-440e-9611-6b8741c2a424" providerId="AD" clId="Web-{0B2E78AE-E4F0-6EA5-77C8-C6F94BF96CA6}" dt="2024-05-09T23:28:29.924" v="156" actId="20577"/>
          <ac:spMkLst>
            <pc:docMk/>
            <pc:sldMk cId="1343315831" sldId="288"/>
            <ac:spMk id="6" creationId="{DFF95E8C-306F-63CB-C0AC-E7E62761AB5E}"/>
          </ac:spMkLst>
        </pc:spChg>
      </pc:sldChg>
    </pc:docChg>
  </pc:docChgLst>
  <pc:docChgLst>
    <pc:chgData name="Casey R. Rittenhouse" userId="S::caseyrit@uw.edu::7ab9c139-c3d6-44a1-8fd8-ce663f689900" providerId="AD" clId="Web-{3E018BC9-C64B-E011-1537-95FDA6B7F73D}"/>
    <pc:docChg chg="modSld">
      <pc:chgData name="Casey R. Rittenhouse" userId="S::caseyrit@uw.edu::7ab9c139-c3d6-44a1-8fd8-ce663f689900" providerId="AD" clId="Web-{3E018BC9-C64B-E011-1537-95FDA6B7F73D}" dt="2024-04-11T23:32:38.328" v="173" actId="20577"/>
      <pc:docMkLst>
        <pc:docMk/>
      </pc:docMkLst>
      <pc:sldChg chg="modSp">
        <pc:chgData name="Casey R. Rittenhouse" userId="S::caseyrit@uw.edu::7ab9c139-c3d6-44a1-8fd8-ce663f689900" providerId="AD" clId="Web-{3E018BC9-C64B-E011-1537-95FDA6B7F73D}" dt="2024-04-11T23:32:38.328" v="173" actId="20577"/>
        <pc:sldMkLst>
          <pc:docMk/>
          <pc:sldMk cId="2149927861" sldId="285"/>
        </pc:sldMkLst>
        <pc:spChg chg="mod">
          <ac:chgData name="Casey R. Rittenhouse" userId="S::caseyrit@uw.edu::7ab9c139-c3d6-44a1-8fd8-ce663f689900" providerId="AD" clId="Web-{3E018BC9-C64B-E011-1537-95FDA6B7F73D}" dt="2024-04-11T23:31:50.749" v="88" actId="20577"/>
          <ac:spMkLst>
            <pc:docMk/>
            <pc:sldMk cId="2149927861" sldId="285"/>
            <ac:spMk id="5" creationId="{F884F8F4-580A-40AF-8489-1F9E8433663F}"/>
          </ac:spMkLst>
        </pc:spChg>
        <pc:spChg chg="mod">
          <ac:chgData name="Casey R. Rittenhouse" userId="S::caseyrit@uw.edu::7ab9c139-c3d6-44a1-8fd8-ce663f689900" providerId="AD" clId="Web-{3E018BC9-C64B-E011-1537-95FDA6B7F73D}" dt="2024-04-11T23:32:38.328" v="173" actId="20577"/>
          <ac:spMkLst>
            <pc:docMk/>
            <pc:sldMk cId="2149927861" sldId="285"/>
            <ac:spMk id="6" creationId="{DFF95E8C-306F-63CB-C0AC-E7E62761AB5E}"/>
          </ac:spMkLst>
        </pc:spChg>
      </pc:sldChg>
    </pc:docChg>
  </pc:docChgLst>
  <pc:docChgLst>
    <pc:chgData name="Arjun V Simha" userId="S::arjunvs@uw.edu::1444d2eb-7da9-47ac-a4ed-5c4157849c21" providerId="AD" clId="Web-{032002B3-8732-0C1D-3AE0-E0AFF5E36648}"/>
    <pc:docChg chg="modSld">
      <pc:chgData name="Arjun V Simha" userId="S::arjunvs@uw.edu::1444d2eb-7da9-47ac-a4ed-5c4157849c21" providerId="AD" clId="Web-{032002B3-8732-0C1D-3AE0-E0AFF5E36648}" dt="2024-04-12T01:43:28.432" v="20" actId="20577"/>
      <pc:docMkLst>
        <pc:docMk/>
      </pc:docMkLst>
      <pc:sldChg chg="modSp">
        <pc:chgData name="Arjun V Simha" userId="S::arjunvs@uw.edu::1444d2eb-7da9-47ac-a4ed-5c4157849c21" providerId="AD" clId="Web-{032002B3-8732-0C1D-3AE0-E0AFF5E36648}" dt="2024-04-12T01:43:28.432" v="20" actId="20577"/>
        <pc:sldMkLst>
          <pc:docMk/>
          <pc:sldMk cId="2149927861" sldId="285"/>
        </pc:sldMkLst>
        <pc:spChg chg="mod">
          <ac:chgData name="Arjun V Simha" userId="S::arjunvs@uw.edu::1444d2eb-7da9-47ac-a4ed-5c4157849c21" providerId="AD" clId="Web-{032002B3-8732-0C1D-3AE0-E0AFF5E36648}" dt="2024-04-12T01:43:02.852" v="4" actId="20577"/>
          <ac:spMkLst>
            <pc:docMk/>
            <pc:sldMk cId="2149927861" sldId="285"/>
            <ac:spMk id="4" creationId="{3B5308BD-B1B6-C631-22D4-32DCA2A855BC}"/>
          </ac:spMkLst>
        </pc:spChg>
        <pc:spChg chg="mod">
          <ac:chgData name="Arjun V Simha" userId="S::arjunvs@uw.edu::1444d2eb-7da9-47ac-a4ed-5c4157849c21" providerId="AD" clId="Web-{032002B3-8732-0C1D-3AE0-E0AFF5E36648}" dt="2024-04-12T01:43:28.432" v="20" actId="20577"/>
          <ac:spMkLst>
            <pc:docMk/>
            <pc:sldMk cId="2149927861" sldId="285"/>
            <ac:spMk id="5" creationId="{F884F8F4-580A-40AF-8489-1F9E8433663F}"/>
          </ac:spMkLst>
        </pc:spChg>
        <pc:spChg chg="mod">
          <ac:chgData name="Arjun V Simha" userId="S::arjunvs@uw.edu::1444d2eb-7da9-47ac-a4ed-5c4157849c21" providerId="AD" clId="Web-{032002B3-8732-0C1D-3AE0-E0AFF5E36648}" dt="2024-04-12T01:43:25.666" v="16" actId="20577"/>
          <ac:spMkLst>
            <pc:docMk/>
            <pc:sldMk cId="2149927861" sldId="285"/>
            <ac:spMk id="6" creationId="{DFF95E8C-306F-63CB-C0AC-E7E62761AB5E}"/>
          </ac:spMkLst>
        </pc:spChg>
      </pc:sldChg>
    </pc:docChg>
  </pc:docChgLst>
  <pc:docChgLst>
    <pc:chgData name="Julie Y. Ham" userId="S::jham2417@uw.edu::f8b567a4-fd36-450a-85f3-b4a4c32c0936" providerId="AD" clId="Web-{6CDA375C-B18F-FB7F-AB1C-87CD5CA4FA54}"/>
    <pc:docChg chg="modSld">
      <pc:chgData name="Julie Y. Ham" userId="S::jham2417@uw.edu::f8b567a4-fd36-450a-85f3-b4a4c32c0936" providerId="AD" clId="Web-{6CDA375C-B18F-FB7F-AB1C-87CD5CA4FA54}" dt="2024-05-11T00:59:34.061" v="73" actId="1076"/>
      <pc:docMkLst>
        <pc:docMk/>
      </pc:docMkLst>
      <pc:sldChg chg="addSp delSp modSp addAnim">
        <pc:chgData name="Julie Y. Ham" userId="S::jham2417@uw.edu::f8b567a4-fd36-450a-85f3-b4a4c32c0936" providerId="AD" clId="Web-{6CDA375C-B18F-FB7F-AB1C-87CD5CA4FA54}" dt="2024-05-11T00:59:34.061" v="73" actId="1076"/>
        <pc:sldMkLst>
          <pc:docMk/>
          <pc:sldMk cId="359204935" sldId="287"/>
        </pc:sldMkLst>
        <pc:spChg chg="mod">
          <ac:chgData name="Julie Y. Ham" userId="S::jham2417@uw.edu::f8b567a4-fd36-450a-85f3-b4a4c32c0936" providerId="AD" clId="Web-{6CDA375C-B18F-FB7F-AB1C-87CD5CA4FA54}" dt="2024-05-11T00:59:09.248" v="70" actId="14100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ulie Y. Ham" userId="S::jham2417@uw.edu::f8b567a4-fd36-450a-85f3-b4a4c32c0936" providerId="AD" clId="Web-{6CDA375C-B18F-FB7F-AB1C-87CD5CA4FA54}" dt="2024-05-11T00:54:13.330" v="47" actId="14100"/>
          <ac:spMkLst>
            <pc:docMk/>
            <pc:sldMk cId="359204935" sldId="287"/>
            <ac:spMk id="6" creationId="{DFF95E8C-306F-63CB-C0AC-E7E62761AB5E}"/>
          </ac:spMkLst>
        </pc:spChg>
        <pc:picChg chg="del">
          <ac:chgData name="Julie Y. Ham" userId="S::jham2417@uw.edu::f8b567a4-fd36-450a-85f3-b4a4c32c0936" providerId="AD" clId="Web-{6CDA375C-B18F-FB7F-AB1C-87CD5CA4FA54}" dt="2024-05-11T00:51:56.591" v="25"/>
          <ac:picMkLst>
            <pc:docMk/>
            <pc:sldMk cId="359204935" sldId="287"/>
            <ac:picMk id="2" creationId="{D6FFAB3E-05BD-412C-B13D-E27E56FCA29C}"/>
          </ac:picMkLst>
        </pc:picChg>
        <pc:picChg chg="del mod">
          <ac:chgData name="Julie Y. Ham" userId="S::jham2417@uw.edu::f8b567a4-fd36-450a-85f3-b4a4c32c0936" providerId="AD" clId="Web-{6CDA375C-B18F-FB7F-AB1C-87CD5CA4FA54}" dt="2024-05-11T00:54:22.299" v="50"/>
          <ac:picMkLst>
            <pc:docMk/>
            <pc:sldMk cId="359204935" sldId="287"/>
            <ac:picMk id="7" creationId="{0E45627A-44CE-EF69-5F7F-BA2EEFBC147E}"/>
          </ac:picMkLst>
        </pc:picChg>
        <pc:picChg chg="add mod">
          <ac:chgData name="Julie Y. Ham" userId="S::jham2417@uw.edu::f8b567a4-fd36-450a-85f3-b4a4c32c0936" providerId="AD" clId="Web-{6CDA375C-B18F-FB7F-AB1C-87CD5CA4FA54}" dt="2024-05-11T00:59:34.061" v="73" actId="1076"/>
          <ac:picMkLst>
            <pc:docMk/>
            <pc:sldMk cId="359204935" sldId="287"/>
            <ac:picMk id="8" creationId="{19C4A02C-E773-006B-EC13-71BFB17F9A4C}"/>
          </ac:picMkLst>
        </pc:picChg>
        <pc:picChg chg="add mod modCrop">
          <ac:chgData name="Julie Y. Ham" userId="S::jham2417@uw.edu::f8b567a4-fd36-450a-85f3-b4a4c32c0936" providerId="AD" clId="Web-{6CDA375C-B18F-FB7F-AB1C-87CD5CA4FA54}" dt="2024-05-11T00:59:13.435" v="71" actId="1076"/>
          <ac:picMkLst>
            <pc:docMk/>
            <pc:sldMk cId="359204935" sldId="287"/>
            <ac:picMk id="9" creationId="{F6B88104-C32E-805E-6147-F48FB60ADE0A}"/>
          </ac:picMkLst>
        </pc:picChg>
      </pc:sldChg>
    </pc:docChg>
  </pc:docChgLst>
  <pc:docChgLst>
    <pc:chgData name="Jarod M Marshel" userId="S::jarodmar@uw.edu::9ab98fed-4b15-436b-88d3-34d6e162287c" providerId="AD" clId="Web-{C0F32E4A-6D26-E02A-7A95-9C7DDB98C649}"/>
    <pc:docChg chg="modSld">
      <pc:chgData name="Jarod M Marshel" userId="S::jarodmar@uw.edu::9ab98fed-4b15-436b-88d3-34d6e162287c" providerId="AD" clId="Web-{C0F32E4A-6D26-E02A-7A95-9C7DDB98C649}" dt="2024-05-13T19:55:20.023" v="13"/>
      <pc:docMkLst>
        <pc:docMk/>
      </pc:docMkLst>
      <pc:sldChg chg="modSp">
        <pc:chgData name="Jarod M Marshel" userId="S::jarodmar@uw.edu::9ab98fed-4b15-436b-88d3-34d6e162287c" providerId="AD" clId="Web-{C0F32E4A-6D26-E02A-7A95-9C7DDB98C649}" dt="2024-05-13T19:55:20.023" v="13"/>
        <pc:sldMkLst>
          <pc:docMk/>
          <pc:sldMk cId="4243110361" sldId="271"/>
        </pc:sldMkLst>
        <pc:graphicFrameChg chg="mod modGraphic">
          <ac:chgData name="Jarod M Marshel" userId="S::jarodmar@uw.edu::9ab98fed-4b15-436b-88d3-34d6e162287c" providerId="AD" clId="Web-{C0F32E4A-6D26-E02A-7A95-9C7DDB98C649}" dt="2024-05-13T19:55:20.023" v="13"/>
          <ac:graphicFrameMkLst>
            <pc:docMk/>
            <pc:sldMk cId="4243110361" sldId="271"/>
            <ac:graphicFrameMk id="75" creationId="{78819C4F-69B3-4386-A99B-17D5443958BE}"/>
          </ac:graphicFrameMkLst>
        </pc:graphicFrameChg>
      </pc:sldChg>
    </pc:docChg>
  </pc:docChgLst>
  <pc:docChgLst>
    <pc:chgData name="Casey R. Rittenhouse" userId="S::caseyrit@uw.edu::7ab9c139-c3d6-44a1-8fd8-ce663f689900" providerId="AD" clId="Web-{7DD46BF3-729A-43B9-8B33-C60D0B76AEDB}"/>
    <pc:docChg chg="modSld">
      <pc:chgData name="Casey R. Rittenhouse" userId="S::caseyrit@uw.edu::7ab9c139-c3d6-44a1-8fd8-ce663f689900" providerId="AD" clId="Web-{7DD46BF3-729A-43B9-8B33-C60D0B76AEDB}" dt="2024-04-27T00:20:09.815" v="146" actId="20577"/>
      <pc:docMkLst>
        <pc:docMk/>
      </pc:docMkLst>
      <pc:sldChg chg="modSp">
        <pc:chgData name="Casey R. Rittenhouse" userId="S::caseyrit@uw.edu::7ab9c139-c3d6-44a1-8fd8-ce663f689900" providerId="AD" clId="Web-{7DD46BF3-729A-43B9-8B33-C60D0B76AEDB}" dt="2024-04-27T00:20:09.815" v="146" actId="20577"/>
        <pc:sldMkLst>
          <pc:docMk/>
          <pc:sldMk cId="2149927861" sldId="285"/>
        </pc:sldMkLst>
        <pc:spChg chg="mod">
          <ac:chgData name="Casey R. Rittenhouse" userId="S::caseyrit@uw.edu::7ab9c139-c3d6-44a1-8fd8-ce663f689900" providerId="AD" clId="Web-{7DD46BF3-729A-43B9-8B33-C60D0B76AEDB}" dt="2024-04-27T00:19:40.517" v="81" actId="20577"/>
          <ac:spMkLst>
            <pc:docMk/>
            <pc:sldMk cId="2149927861" sldId="285"/>
            <ac:spMk id="5" creationId="{F884F8F4-580A-40AF-8489-1F9E8433663F}"/>
          </ac:spMkLst>
        </pc:spChg>
        <pc:spChg chg="mod">
          <ac:chgData name="Casey R. Rittenhouse" userId="S::caseyrit@uw.edu::7ab9c139-c3d6-44a1-8fd8-ce663f689900" providerId="AD" clId="Web-{7DD46BF3-729A-43B9-8B33-C60D0B76AEDB}" dt="2024-04-27T00:20:09.815" v="146" actId="20577"/>
          <ac:spMkLst>
            <pc:docMk/>
            <pc:sldMk cId="2149927861" sldId="285"/>
            <ac:spMk id="6" creationId="{DFF95E8C-306F-63CB-C0AC-E7E62761AB5E}"/>
          </ac:spMkLst>
        </pc:spChg>
      </pc:sldChg>
    </pc:docChg>
  </pc:docChgLst>
  <pc:docChgLst>
    <pc:chgData name="Arjun V Simha" userId="S::arjunvs@uw.edu::1444d2eb-7da9-47ac-a4ed-5c4157849c21" providerId="AD" clId="Web-{2A3AF451-B444-F8FB-ECC2-770E8A0D8659}"/>
    <pc:docChg chg="modSld">
      <pc:chgData name="Arjun V Simha" userId="S::arjunvs@uw.edu::1444d2eb-7da9-47ac-a4ed-5c4157849c21" providerId="AD" clId="Web-{2A3AF451-B444-F8FB-ECC2-770E8A0D8659}" dt="2024-04-27T00:21:17.795" v="321" actId="20577"/>
      <pc:docMkLst>
        <pc:docMk/>
      </pc:docMkLst>
      <pc:sldChg chg="modSp">
        <pc:chgData name="Arjun V Simha" userId="S::arjunvs@uw.edu::1444d2eb-7da9-47ac-a4ed-5c4157849c21" providerId="AD" clId="Web-{2A3AF451-B444-F8FB-ECC2-770E8A0D8659}" dt="2024-04-27T00:21:17.795" v="321" actId="20577"/>
        <pc:sldMkLst>
          <pc:docMk/>
          <pc:sldMk cId="1343315831" sldId="288"/>
        </pc:sldMkLst>
        <pc:spChg chg="mod">
          <ac:chgData name="Arjun V Simha" userId="S::arjunvs@uw.edu::1444d2eb-7da9-47ac-a4ed-5c4157849c21" providerId="AD" clId="Web-{2A3AF451-B444-F8FB-ECC2-770E8A0D8659}" dt="2024-04-27T00:20:38.637" v="183" actId="20577"/>
          <ac:spMkLst>
            <pc:docMk/>
            <pc:sldMk cId="1343315831" sldId="288"/>
            <ac:spMk id="5" creationId="{F884F8F4-580A-40AF-8489-1F9E8433663F}"/>
          </ac:spMkLst>
        </pc:spChg>
        <pc:spChg chg="mod">
          <ac:chgData name="Arjun V Simha" userId="S::arjunvs@uw.edu::1444d2eb-7da9-47ac-a4ed-5c4157849c21" providerId="AD" clId="Web-{2A3AF451-B444-F8FB-ECC2-770E8A0D8659}" dt="2024-04-27T00:21:17.795" v="321" actId="20577"/>
          <ac:spMkLst>
            <pc:docMk/>
            <pc:sldMk cId="1343315831" sldId="288"/>
            <ac:spMk id="6" creationId="{DFF95E8C-306F-63CB-C0AC-E7E62761AB5E}"/>
          </ac:spMkLst>
        </pc:spChg>
      </pc:sldChg>
    </pc:docChg>
  </pc:docChgLst>
  <pc:docChgLst>
    <pc:chgData name="Jarod M Marshel" userId="S::jarodmar@uw.edu::9ab98fed-4b15-436b-88d3-34d6e162287c" providerId="AD" clId="Web-{0401C77E-2AF1-13FD-0286-74EF8419B87E}"/>
    <pc:docChg chg="delSld modSld">
      <pc:chgData name="Jarod M Marshel" userId="S::jarodmar@uw.edu::9ab98fed-4b15-436b-88d3-34d6e162287c" providerId="AD" clId="Web-{0401C77E-2AF1-13FD-0286-74EF8419B87E}" dt="2024-05-19T22:49:55.540" v="194"/>
      <pc:docMkLst>
        <pc:docMk/>
      </pc:docMkLst>
      <pc:sldChg chg="modSp">
        <pc:chgData name="Jarod M Marshel" userId="S::jarodmar@uw.edu::9ab98fed-4b15-436b-88d3-34d6e162287c" providerId="AD" clId="Web-{0401C77E-2AF1-13FD-0286-74EF8419B87E}" dt="2024-05-19T22:46:52.486" v="33"/>
        <pc:sldMkLst>
          <pc:docMk/>
          <pc:sldMk cId="1799283690" sldId="264"/>
        </pc:sldMkLst>
        <pc:graphicFrameChg chg="mod modGraphic">
          <ac:chgData name="Jarod M Marshel" userId="S::jarodmar@uw.edu::9ab98fed-4b15-436b-88d3-34d6e162287c" providerId="AD" clId="Web-{0401C77E-2AF1-13FD-0286-74EF8419B87E}" dt="2024-05-19T22:46:52.486" v="33"/>
          <ac:graphicFrameMkLst>
            <pc:docMk/>
            <pc:sldMk cId="1799283690" sldId="264"/>
            <ac:graphicFrameMk id="11" creationId="{0E351440-54B6-4106-B185-C42AC9270A9F}"/>
          </ac:graphicFrameMkLst>
        </pc:graphicFrameChg>
      </pc:sldChg>
      <pc:sldChg chg="delSp modSp">
        <pc:chgData name="Jarod M Marshel" userId="S::jarodmar@uw.edu::9ab98fed-4b15-436b-88d3-34d6e162287c" providerId="AD" clId="Web-{0401C77E-2AF1-13FD-0286-74EF8419B87E}" dt="2024-05-19T22:49:00.303" v="178"/>
        <pc:sldMkLst>
          <pc:docMk/>
          <pc:sldMk cId="4243110361" sldId="271"/>
        </pc:sldMkLst>
        <pc:spChg chg="mod">
          <ac:chgData name="Jarod M Marshel" userId="S::jarodmar@uw.edu::9ab98fed-4b15-436b-88d3-34d6e162287c" providerId="AD" clId="Web-{0401C77E-2AF1-13FD-0286-74EF8419B87E}" dt="2024-05-19T22:47:52.738" v="62" actId="1076"/>
          <ac:spMkLst>
            <pc:docMk/>
            <pc:sldMk cId="4243110361" sldId="271"/>
            <ac:spMk id="3" creationId="{DB38DBF2-7FCE-D5E1-36B4-3EFF287C5298}"/>
          </ac:spMkLst>
        </pc:spChg>
        <pc:spChg chg="del">
          <ac:chgData name="Jarod M Marshel" userId="S::jarodmar@uw.edu::9ab98fed-4b15-436b-88d3-34d6e162287c" providerId="AD" clId="Web-{0401C77E-2AF1-13FD-0286-74EF8419B87E}" dt="2024-05-19T22:47:41.831" v="59"/>
          <ac:spMkLst>
            <pc:docMk/>
            <pc:sldMk cId="4243110361" sldId="271"/>
            <ac:spMk id="4" creationId="{26E01AE2-BD15-CC15-17A2-8B1FFE115B39}"/>
          </ac:spMkLst>
        </pc:spChg>
        <pc:spChg chg="del">
          <ac:chgData name="Jarod M Marshel" userId="S::jarodmar@uw.edu::9ab98fed-4b15-436b-88d3-34d6e162287c" providerId="AD" clId="Web-{0401C77E-2AF1-13FD-0286-74EF8419B87E}" dt="2024-05-19T22:47:40.878" v="58"/>
          <ac:spMkLst>
            <pc:docMk/>
            <pc:sldMk cId="4243110361" sldId="271"/>
            <ac:spMk id="7" creationId="{039B3113-D068-9A8F-6B16-9A5765C9A918}"/>
          </ac:spMkLst>
        </pc:spChg>
        <pc:spChg chg="mod">
          <ac:chgData name="Jarod M Marshel" userId="S::jarodmar@uw.edu::9ab98fed-4b15-436b-88d3-34d6e162287c" providerId="AD" clId="Web-{0401C77E-2AF1-13FD-0286-74EF8419B87E}" dt="2024-05-19T22:47:58.598" v="66" actId="20577"/>
          <ac:spMkLst>
            <pc:docMk/>
            <pc:sldMk cId="4243110361" sldId="271"/>
            <ac:spMk id="9" creationId="{F93113F3-6EF4-8D80-B1AA-C889B9A70E25}"/>
          </ac:spMkLst>
        </pc:spChg>
        <pc:spChg chg="mod">
          <ac:chgData name="Jarod M Marshel" userId="S::jarodmar@uw.edu::9ab98fed-4b15-436b-88d3-34d6e162287c" providerId="AD" clId="Web-{0401C77E-2AF1-13FD-0286-74EF8419B87E}" dt="2024-05-19T22:47:47.504" v="61" actId="1076"/>
          <ac:spMkLst>
            <pc:docMk/>
            <pc:sldMk cId="4243110361" sldId="271"/>
            <ac:spMk id="12" creationId="{438860DD-E2B6-3C4F-F6F4-380BB87535FC}"/>
          </ac:spMkLst>
        </pc:spChg>
        <pc:spChg chg="mod">
          <ac:chgData name="Jarod M Marshel" userId="S::jarodmar@uw.edu::9ab98fed-4b15-436b-88d3-34d6e162287c" providerId="AD" clId="Web-{0401C77E-2AF1-13FD-0286-74EF8419B87E}" dt="2024-05-19T22:48:18.771" v="88" actId="1076"/>
          <ac:spMkLst>
            <pc:docMk/>
            <pc:sldMk cId="4243110361" sldId="271"/>
            <ac:spMk id="13" creationId="{694524B8-7016-5120-494E-B6A6EF417BD1}"/>
          </ac:spMkLst>
        </pc:spChg>
        <pc:graphicFrameChg chg="mod modGraphic">
          <ac:chgData name="Jarod M Marshel" userId="S::jarodmar@uw.edu::9ab98fed-4b15-436b-88d3-34d6e162287c" providerId="AD" clId="Web-{0401C77E-2AF1-13FD-0286-74EF8419B87E}" dt="2024-05-19T22:47:39.175" v="57"/>
          <ac:graphicFrameMkLst>
            <pc:docMk/>
            <pc:sldMk cId="4243110361" sldId="271"/>
            <ac:graphicFrameMk id="73" creationId="{78D3858F-82DA-4B0B-9F1A-DB985FFC1E90}"/>
          </ac:graphicFrameMkLst>
        </pc:graphicFrameChg>
        <pc:graphicFrameChg chg="mod modGraphic">
          <ac:chgData name="Jarod M Marshel" userId="S::jarodmar@uw.edu::9ab98fed-4b15-436b-88d3-34d6e162287c" providerId="AD" clId="Web-{0401C77E-2AF1-13FD-0286-74EF8419B87E}" dt="2024-05-19T22:49:00.303" v="178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Jarod M Marshel" userId="S::jarodmar@uw.edu::9ab98fed-4b15-436b-88d3-34d6e162287c" providerId="AD" clId="Web-{0401C77E-2AF1-13FD-0286-74EF8419B87E}" dt="2024-05-19T22:48:31.709" v="94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  <pc:sldChg chg="mod modShow">
        <pc:chgData name="Jarod M Marshel" userId="S::jarodmar@uw.edu::9ab98fed-4b15-436b-88d3-34d6e162287c" providerId="AD" clId="Web-{0401C77E-2AF1-13FD-0286-74EF8419B87E}" dt="2024-05-19T22:49:55.540" v="194"/>
        <pc:sldMkLst>
          <pc:docMk/>
          <pc:sldMk cId="1070109481" sldId="275"/>
        </pc:sldMkLst>
      </pc:sldChg>
      <pc:sldChg chg="modSp">
        <pc:chgData name="Jarod M Marshel" userId="S::jarodmar@uw.edu::9ab98fed-4b15-436b-88d3-34d6e162287c" providerId="AD" clId="Web-{0401C77E-2AF1-13FD-0286-74EF8419B87E}" dt="2024-05-19T22:49:40.758" v="191" actId="20577"/>
        <pc:sldMkLst>
          <pc:docMk/>
          <pc:sldMk cId="2149927861" sldId="285"/>
        </pc:sldMkLst>
        <pc:spChg chg="mod">
          <ac:chgData name="Jarod M Marshel" userId="S::jarodmar@uw.edu::9ab98fed-4b15-436b-88d3-34d6e162287c" providerId="AD" clId="Web-{0401C77E-2AF1-13FD-0286-74EF8419B87E}" dt="2024-05-19T22:49:40.758" v="191" actId="20577"/>
          <ac:spMkLst>
            <pc:docMk/>
            <pc:sldMk cId="2149927861" sldId="285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0401C77E-2AF1-13FD-0286-74EF8419B87E}" dt="2024-05-19T22:49:38.320" v="189" actId="20577"/>
          <ac:spMkLst>
            <pc:docMk/>
            <pc:sldMk cId="2149927861" sldId="285"/>
            <ac:spMk id="6" creationId="{DFF95E8C-306F-63CB-C0AC-E7E62761AB5E}"/>
          </ac:spMkLst>
        </pc:spChg>
      </pc:sldChg>
      <pc:sldChg chg="delSp modSp delAnim">
        <pc:chgData name="Jarod M Marshel" userId="S::jarodmar@uw.edu::9ab98fed-4b15-436b-88d3-34d6e162287c" providerId="AD" clId="Web-{0401C77E-2AF1-13FD-0286-74EF8419B87E}" dt="2024-05-19T22:49:32.633" v="187" actId="14100"/>
        <pc:sldMkLst>
          <pc:docMk/>
          <pc:sldMk cId="359204935" sldId="287"/>
        </pc:sldMkLst>
        <pc:spChg chg="mod">
          <ac:chgData name="Jarod M Marshel" userId="S::jarodmar@uw.edu::9ab98fed-4b15-436b-88d3-34d6e162287c" providerId="AD" clId="Web-{0401C77E-2AF1-13FD-0286-74EF8419B87E}" dt="2024-05-19T22:49:21.867" v="185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0401C77E-2AF1-13FD-0286-74EF8419B87E}" dt="2024-05-19T22:49:32.633" v="187" actId="14100"/>
          <ac:spMkLst>
            <pc:docMk/>
            <pc:sldMk cId="359204935" sldId="287"/>
            <ac:spMk id="6" creationId="{DFF95E8C-306F-63CB-C0AC-E7E62761AB5E}"/>
          </ac:spMkLst>
        </pc:spChg>
        <pc:picChg chg="del">
          <ac:chgData name="Jarod M Marshel" userId="S::jarodmar@uw.edu::9ab98fed-4b15-436b-88d3-34d6e162287c" providerId="AD" clId="Web-{0401C77E-2AF1-13FD-0286-74EF8419B87E}" dt="2024-05-19T22:49:17.820" v="183"/>
          <ac:picMkLst>
            <pc:docMk/>
            <pc:sldMk cId="359204935" sldId="287"/>
            <ac:picMk id="8" creationId="{19C4A02C-E773-006B-EC13-71BFB17F9A4C}"/>
          </ac:picMkLst>
        </pc:picChg>
        <pc:picChg chg="del">
          <ac:chgData name="Jarod M Marshel" userId="S::jarodmar@uw.edu::9ab98fed-4b15-436b-88d3-34d6e162287c" providerId="AD" clId="Web-{0401C77E-2AF1-13FD-0286-74EF8419B87E}" dt="2024-05-19T22:49:18.273" v="184"/>
          <ac:picMkLst>
            <pc:docMk/>
            <pc:sldMk cId="359204935" sldId="287"/>
            <ac:picMk id="9" creationId="{F6B88104-C32E-805E-6147-F48FB60ADE0A}"/>
          </ac:picMkLst>
        </pc:picChg>
      </pc:sldChg>
      <pc:sldChg chg="modSp">
        <pc:chgData name="Jarod M Marshel" userId="S::jarodmar@uw.edu::9ab98fed-4b15-436b-88d3-34d6e162287c" providerId="AD" clId="Web-{0401C77E-2AF1-13FD-0286-74EF8419B87E}" dt="2024-05-19T22:49:15.741" v="182" actId="20577"/>
        <pc:sldMkLst>
          <pc:docMk/>
          <pc:sldMk cId="1343315831" sldId="288"/>
        </pc:sldMkLst>
        <pc:spChg chg="mod">
          <ac:chgData name="Jarod M Marshel" userId="S::jarodmar@uw.edu::9ab98fed-4b15-436b-88d3-34d6e162287c" providerId="AD" clId="Web-{0401C77E-2AF1-13FD-0286-74EF8419B87E}" dt="2024-05-19T22:49:11.882" v="180" actId="20577"/>
          <ac:spMkLst>
            <pc:docMk/>
            <pc:sldMk cId="1343315831" sldId="288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0401C77E-2AF1-13FD-0286-74EF8419B87E}" dt="2024-05-19T22:49:15.741" v="182" actId="20577"/>
          <ac:spMkLst>
            <pc:docMk/>
            <pc:sldMk cId="1343315831" sldId="288"/>
            <ac:spMk id="6" creationId="{DFF95E8C-306F-63CB-C0AC-E7E62761AB5E}"/>
          </ac:spMkLst>
        </pc:spChg>
      </pc:sldChg>
      <pc:sldChg chg="del">
        <pc:chgData name="Jarod M Marshel" userId="S::jarodmar@uw.edu::9ab98fed-4b15-436b-88d3-34d6e162287c" providerId="AD" clId="Web-{0401C77E-2AF1-13FD-0286-74EF8419B87E}" dt="2024-05-19T22:49:48.758" v="193"/>
        <pc:sldMkLst>
          <pc:docMk/>
          <pc:sldMk cId="3397801837" sldId="289"/>
        </pc:sldMkLst>
      </pc:sldChg>
      <pc:sldChg chg="del">
        <pc:chgData name="Jarod M Marshel" userId="S::jarodmar@uw.edu::9ab98fed-4b15-436b-88d3-34d6e162287c" providerId="AD" clId="Web-{0401C77E-2AF1-13FD-0286-74EF8419B87E}" dt="2024-05-19T22:49:45.930" v="192"/>
        <pc:sldMkLst>
          <pc:docMk/>
          <pc:sldMk cId="1015589895" sldId="290"/>
        </pc:sldMkLst>
      </pc:sldChg>
    </pc:docChg>
  </pc:docChgLst>
  <pc:docChgLst>
    <pc:chgData name="Jarod M Marshel" userId="S::jarodmar@uw.edu::9ab98fed-4b15-436b-88d3-34d6e162287c" providerId="AD" clId="Web-{8DE2AF7F-BBCA-1DC5-1DC7-7C83E0865F26}"/>
    <pc:docChg chg="addSld delSld modSld sldOrd">
      <pc:chgData name="Jarod M Marshel" userId="S::jarodmar@uw.edu::9ab98fed-4b15-436b-88d3-34d6e162287c" providerId="AD" clId="Web-{8DE2AF7F-BBCA-1DC5-1DC7-7C83E0865F26}" dt="2024-04-23T23:33:37.420" v="396" actId="20577"/>
      <pc:docMkLst>
        <pc:docMk/>
      </pc:docMkLst>
      <pc:sldChg chg="modSp">
        <pc:chgData name="Jarod M Marshel" userId="S::jarodmar@uw.edu::9ab98fed-4b15-436b-88d3-34d6e162287c" providerId="AD" clId="Web-{8DE2AF7F-BBCA-1DC5-1DC7-7C83E0865F26}" dt="2024-04-23T23:24:25.795" v="49"/>
        <pc:sldMkLst>
          <pc:docMk/>
          <pc:sldMk cId="1799283690" sldId="264"/>
        </pc:sldMkLst>
        <pc:graphicFrameChg chg="mod modGraphic">
          <ac:chgData name="Jarod M Marshel" userId="S::jarodmar@uw.edu::9ab98fed-4b15-436b-88d3-34d6e162287c" providerId="AD" clId="Web-{8DE2AF7F-BBCA-1DC5-1DC7-7C83E0865F26}" dt="2024-04-23T23:24:25.795" v="49"/>
          <ac:graphicFrameMkLst>
            <pc:docMk/>
            <pc:sldMk cId="1799283690" sldId="264"/>
            <ac:graphicFrameMk id="11" creationId="{0E351440-54B6-4106-B185-C42AC9270A9F}"/>
          </ac:graphicFrameMkLst>
        </pc:graphicFrameChg>
      </pc:sldChg>
      <pc:sldChg chg="modSp">
        <pc:chgData name="Jarod M Marshel" userId="S::jarodmar@uw.edu::9ab98fed-4b15-436b-88d3-34d6e162287c" providerId="AD" clId="Web-{8DE2AF7F-BBCA-1DC5-1DC7-7C83E0865F26}" dt="2024-04-23T23:26:11.470" v="103" actId="20577"/>
        <pc:sldMkLst>
          <pc:docMk/>
          <pc:sldMk cId="4243110361" sldId="271"/>
        </pc:sldMkLst>
        <pc:spChg chg="mod">
          <ac:chgData name="Jarod M Marshel" userId="S::jarodmar@uw.edu::9ab98fed-4b15-436b-88d3-34d6e162287c" providerId="AD" clId="Web-{8DE2AF7F-BBCA-1DC5-1DC7-7C83E0865F26}" dt="2024-04-23T23:25:49.172" v="97" actId="20577"/>
          <ac:spMkLst>
            <pc:docMk/>
            <pc:sldMk cId="4243110361" sldId="271"/>
            <ac:spMk id="7" creationId="{039B3113-D068-9A8F-6B16-9A5765C9A918}"/>
          </ac:spMkLst>
        </pc:spChg>
        <pc:spChg chg="mod">
          <ac:chgData name="Jarod M Marshel" userId="S::jarodmar@uw.edu::9ab98fed-4b15-436b-88d3-34d6e162287c" providerId="AD" clId="Web-{8DE2AF7F-BBCA-1DC5-1DC7-7C83E0865F26}" dt="2024-04-23T23:26:11.470" v="103" actId="20577"/>
          <ac:spMkLst>
            <pc:docMk/>
            <pc:sldMk cId="4243110361" sldId="271"/>
            <ac:spMk id="11" creationId="{F992F4C2-7356-93DC-E647-5D8D984AF1E6}"/>
          </ac:spMkLst>
        </pc:spChg>
        <pc:graphicFrameChg chg="mod modGraphic">
          <ac:chgData name="Jarod M Marshel" userId="S::jarodmar@uw.edu::9ab98fed-4b15-436b-88d3-34d6e162287c" providerId="AD" clId="Web-{8DE2AF7F-BBCA-1DC5-1DC7-7C83E0865F26}" dt="2024-04-23T23:25:29.359" v="83"/>
          <ac:graphicFrameMkLst>
            <pc:docMk/>
            <pc:sldMk cId="4243110361" sldId="271"/>
            <ac:graphicFrameMk id="73" creationId="{78D3858F-82DA-4B0B-9F1A-DB985FFC1E90}"/>
          </ac:graphicFrameMkLst>
        </pc:graphicFrameChg>
      </pc:sldChg>
      <pc:sldChg chg="modSp mod modShow">
        <pc:chgData name="Jarod M Marshel" userId="S::jarodmar@uw.edu::9ab98fed-4b15-436b-88d3-34d6e162287c" providerId="AD" clId="Web-{8DE2AF7F-BBCA-1DC5-1DC7-7C83E0865F26}" dt="2024-04-23T23:30:00.196" v="296"/>
        <pc:sldMkLst>
          <pc:docMk/>
          <pc:sldMk cId="1070109481" sldId="275"/>
        </pc:sldMkLst>
        <pc:spChg chg="mod">
          <ac:chgData name="Jarod M Marshel" userId="S::jarodmar@uw.edu::9ab98fed-4b15-436b-88d3-34d6e162287c" providerId="AD" clId="Web-{8DE2AF7F-BBCA-1DC5-1DC7-7C83E0865F26}" dt="2024-04-23T23:29:55.134" v="295" actId="20577"/>
          <ac:spMkLst>
            <pc:docMk/>
            <pc:sldMk cId="1070109481" sldId="275"/>
            <ac:spMk id="3" creationId="{0B9ACD98-8444-0341-E770-262E488F3739}"/>
          </ac:spMkLst>
        </pc:spChg>
      </pc:sldChg>
      <pc:sldChg chg="modSp">
        <pc:chgData name="Jarod M Marshel" userId="S::jarodmar@uw.edu::9ab98fed-4b15-436b-88d3-34d6e162287c" providerId="AD" clId="Web-{8DE2AF7F-BBCA-1DC5-1DC7-7C83E0865F26}" dt="2024-04-23T23:30:37.572" v="301" actId="14100"/>
        <pc:sldMkLst>
          <pc:docMk/>
          <pc:sldMk cId="2336608316" sldId="284"/>
        </pc:sldMkLst>
        <pc:spChg chg="mod">
          <ac:chgData name="Jarod M Marshel" userId="S::jarodmar@uw.edu::9ab98fed-4b15-436b-88d3-34d6e162287c" providerId="AD" clId="Web-{8DE2AF7F-BBCA-1DC5-1DC7-7C83E0865F26}" dt="2024-04-23T23:30:37.572" v="301" actId="14100"/>
          <ac:spMkLst>
            <pc:docMk/>
            <pc:sldMk cId="2336608316" sldId="284"/>
            <ac:spMk id="2" creationId="{8FFADDFD-CF2D-4858-8555-33927AA860F3}"/>
          </ac:spMkLst>
        </pc:spChg>
      </pc:sldChg>
      <pc:sldChg chg="modSp ord">
        <pc:chgData name="Jarod M Marshel" userId="S::jarodmar@uw.edu::9ab98fed-4b15-436b-88d3-34d6e162287c" providerId="AD" clId="Web-{8DE2AF7F-BBCA-1DC5-1DC7-7C83E0865F26}" dt="2024-04-23T23:32:26.575" v="371" actId="14100"/>
        <pc:sldMkLst>
          <pc:docMk/>
          <pc:sldMk cId="2149927861" sldId="285"/>
        </pc:sldMkLst>
        <pc:spChg chg="mod">
          <ac:chgData name="Jarod M Marshel" userId="S::jarodmar@uw.edu::9ab98fed-4b15-436b-88d3-34d6e162287c" providerId="AD" clId="Web-{8DE2AF7F-BBCA-1DC5-1DC7-7C83E0865F26}" dt="2024-04-23T23:32:26.575" v="371" actId="14100"/>
          <ac:spMkLst>
            <pc:docMk/>
            <pc:sldMk cId="2149927861" sldId="285"/>
            <ac:spMk id="4" creationId="{3B5308BD-B1B6-C631-22D4-32DCA2A855BC}"/>
          </ac:spMkLst>
        </pc:spChg>
        <pc:spChg chg="mod">
          <ac:chgData name="Jarod M Marshel" userId="S::jarodmar@uw.edu::9ab98fed-4b15-436b-88d3-34d6e162287c" providerId="AD" clId="Web-{8DE2AF7F-BBCA-1DC5-1DC7-7C83E0865F26}" dt="2024-04-23T23:26:26.705" v="104" actId="20577"/>
          <ac:spMkLst>
            <pc:docMk/>
            <pc:sldMk cId="2149927861" sldId="285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8DE2AF7F-BBCA-1DC5-1DC7-7C83E0865F26}" dt="2024-04-23T23:26:28.815" v="105" actId="20577"/>
          <ac:spMkLst>
            <pc:docMk/>
            <pc:sldMk cId="2149927861" sldId="285"/>
            <ac:spMk id="6" creationId="{DFF95E8C-306F-63CB-C0AC-E7E62761AB5E}"/>
          </ac:spMkLst>
        </pc:spChg>
      </pc:sldChg>
      <pc:sldChg chg="modSp">
        <pc:chgData name="Jarod M Marshel" userId="S::jarodmar@uw.edu::9ab98fed-4b15-436b-88d3-34d6e162287c" providerId="AD" clId="Web-{8DE2AF7F-BBCA-1DC5-1DC7-7C83E0865F26}" dt="2024-04-23T23:33:37.420" v="396" actId="20577"/>
        <pc:sldMkLst>
          <pc:docMk/>
          <pc:sldMk cId="359204935" sldId="287"/>
        </pc:sldMkLst>
        <pc:spChg chg="mod">
          <ac:chgData name="Jarod M Marshel" userId="S::jarodmar@uw.edu::9ab98fed-4b15-436b-88d3-34d6e162287c" providerId="AD" clId="Web-{8DE2AF7F-BBCA-1DC5-1DC7-7C83E0865F26}" dt="2024-04-23T23:33:37.420" v="396" actId="20577"/>
          <ac:spMkLst>
            <pc:docMk/>
            <pc:sldMk cId="359204935" sldId="287"/>
            <ac:spMk id="4" creationId="{3B5308BD-B1B6-C631-22D4-32DCA2A855BC}"/>
          </ac:spMkLst>
        </pc:spChg>
        <pc:spChg chg="mod">
          <ac:chgData name="Jarod M Marshel" userId="S::jarodmar@uw.edu::9ab98fed-4b15-436b-88d3-34d6e162287c" providerId="AD" clId="Web-{8DE2AF7F-BBCA-1DC5-1DC7-7C83E0865F26}" dt="2024-04-23T23:26:46.738" v="109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8DE2AF7F-BBCA-1DC5-1DC7-7C83E0865F26}" dt="2024-04-23T23:26:48.597" v="110" actId="20577"/>
          <ac:spMkLst>
            <pc:docMk/>
            <pc:sldMk cId="359204935" sldId="287"/>
            <ac:spMk id="6" creationId="{DFF95E8C-306F-63CB-C0AC-E7E62761AB5E}"/>
          </ac:spMkLst>
        </pc:spChg>
      </pc:sldChg>
      <pc:sldChg chg="modSp add replId">
        <pc:chgData name="Jarod M Marshel" userId="S::jarodmar@uw.edu::9ab98fed-4b15-436b-88d3-34d6e162287c" providerId="AD" clId="Web-{8DE2AF7F-BBCA-1DC5-1DC7-7C83E0865F26}" dt="2024-04-23T23:32:36.559" v="373" actId="14100"/>
        <pc:sldMkLst>
          <pc:docMk/>
          <pc:sldMk cId="1343315831" sldId="288"/>
        </pc:sldMkLst>
        <pc:spChg chg="mod">
          <ac:chgData name="Jarod M Marshel" userId="S::jarodmar@uw.edu::9ab98fed-4b15-436b-88d3-34d6e162287c" providerId="AD" clId="Web-{8DE2AF7F-BBCA-1DC5-1DC7-7C83E0865F26}" dt="2024-04-23T23:32:36.559" v="373" actId="14100"/>
          <ac:spMkLst>
            <pc:docMk/>
            <pc:sldMk cId="1343315831" sldId="288"/>
            <ac:spMk id="4" creationId="{3B5308BD-B1B6-C631-22D4-32DCA2A855BC}"/>
          </ac:spMkLst>
        </pc:spChg>
      </pc:sldChg>
      <pc:sldChg chg="modSp del">
        <pc:chgData name="Jarod M Marshel" userId="S::jarodmar@uw.edu::9ab98fed-4b15-436b-88d3-34d6e162287c" providerId="AD" clId="Web-{8DE2AF7F-BBCA-1DC5-1DC7-7C83E0865F26}" dt="2024-04-23T23:26:56.379" v="113"/>
        <pc:sldMkLst>
          <pc:docMk/>
          <pc:sldMk cId="2513695772" sldId="288"/>
        </pc:sldMkLst>
        <pc:spChg chg="mod">
          <ac:chgData name="Jarod M Marshel" userId="S::jarodmar@uw.edu::9ab98fed-4b15-436b-88d3-34d6e162287c" providerId="AD" clId="Web-{8DE2AF7F-BBCA-1DC5-1DC7-7C83E0865F26}" dt="2024-04-23T23:26:54.410" v="112" actId="20577"/>
          <ac:spMkLst>
            <pc:docMk/>
            <pc:sldMk cId="2513695772" sldId="288"/>
            <ac:spMk id="5" creationId="{F884F8F4-580A-40AF-8489-1F9E8433663F}"/>
          </ac:spMkLst>
        </pc:spChg>
      </pc:sldChg>
    </pc:docChg>
  </pc:docChgLst>
  <pc:docChgLst>
    <pc:chgData name="Casey R. Rittenhouse" userId="S::caseyrit@uw.edu::7ab9c139-c3d6-44a1-8fd8-ce663f689900" providerId="AD" clId="Web-{0D89138F-D9B4-1FE5-42F3-0190CB01EE25}"/>
    <pc:docChg chg="modSld">
      <pc:chgData name="Casey R. Rittenhouse" userId="S::caseyrit@uw.edu::7ab9c139-c3d6-44a1-8fd8-ce663f689900" providerId="AD" clId="Web-{0D89138F-D9B4-1FE5-42F3-0190CB01EE25}" dt="2024-03-04T21:02:57.605" v="248" actId="20577"/>
      <pc:docMkLst>
        <pc:docMk/>
      </pc:docMkLst>
      <pc:sldChg chg="modSp">
        <pc:chgData name="Casey R. Rittenhouse" userId="S::caseyrit@uw.edu::7ab9c139-c3d6-44a1-8fd8-ce663f689900" providerId="AD" clId="Web-{0D89138F-D9B4-1FE5-42F3-0190CB01EE25}" dt="2024-03-04T21:02:57.605" v="248" actId="20577"/>
        <pc:sldMkLst>
          <pc:docMk/>
          <pc:sldMk cId="2149927861" sldId="285"/>
        </pc:sldMkLst>
        <pc:spChg chg="mod">
          <ac:chgData name="Casey R. Rittenhouse" userId="S::caseyrit@uw.edu::7ab9c139-c3d6-44a1-8fd8-ce663f689900" providerId="AD" clId="Web-{0D89138F-D9B4-1FE5-42F3-0190CB01EE25}" dt="2024-03-04T20:59:15.670" v="211" actId="20577"/>
          <ac:spMkLst>
            <pc:docMk/>
            <pc:sldMk cId="2149927861" sldId="285"/>
            <ac:spMk id="5" creationId="{F884F8F4-580A-40AF-8489-1F9E8433663F}"/>
          </ac:spMkLst>
        </pc:spChg>
        <pc:spChg chg="mod">
          <ac:chgData name="Casey R. Rittenhouse" userId="S::caseyrit@uw.edu::7ab9c139-c3d6-44a1-8fd8-ce663f689900" providerId="AD" clId="Web-{0D89138F-D9B4-1FE5-42F3-0190CB01EE25}" dt="2024-03-04T21:02:57.605" v="248" actId="20577"/>
          <ac:spMkLst>
            <pc:docMk/>
            <pc:sldMk cId="2149927861" sldId="285"/>
            <ac:spMk id="6" creationId="{DFF95E8C-306F-63CB-C0AC-E7E62761AB5E}"/>
          </ac:spMkLst>
        </pc:spChg>
      </pc:sldChg>
    </pc:docChg>
  </pc:docChgLst>
  <pc:docChgLst>
    <pc:chgData name="Julie Y. Ham" userId="S::jham2417@uw.edu::f8b567a4-fd36-450a-85f3-b4a4c32c0936" providerId="AD" clId="Web-{8EC8119D-61DC-2798-E312-7A2EE66E0040}"/>
    <pc:docChg chg="modSld">
      <pc:chgData name="Julie Y. Ham" userId="S::jham2417@uw.edu::f8b567a4-fd36-450a-85f3-b4a4c32c0936" providerId="AD" clId="Web-{8EC8119D-61DC-2798-E312-7A2EE66E0040}" dt="2024-04-25T23:20:37.727" v="5" actId="20577"/>
      <pc:docMkLst>
        <pc:docMk/>
      </pc:docMkLst>
      <pc:sldChg chg="modSp">
        <pc:chgData name="Julie Y. Ham" userId="S::jham2417@uw.edu::f8b567a4-fd36-450a-85f3-b4a4c32c0936" providerId="AD" clId="Web-{8EC8119D-61DC-2798-E312-7A2EE66E0040}" dt="2024-04-25T23:20:37.727" v="5" actId="20577"/>
        <pc:sldMkLst>
          <pc:docMk/>
          <pc:sldMk cId="359204935" sldId="287"/>
        </pc:sldMkLst>
        <pc:spChg chg="mod">
          <ac:chgData name="Julie Y. Ham" userId="S::jham2417@uw.edu::f8b567a4-fd36-450a-85f3-b4a4c32c0936" providerId="AD" clId="Web-{8EC8119D-61DC-2798-E312-7A2EE66E0040}" dt="2024-04-25T23:20:37.727" v="5" actId="20577"/>
          <ac:spMkLst>
            <pc:docMk/>
            <pc:sldMk cId="359204935" sldId="287"/>
            <ac:spMk id="6" creationId="{DFF95E8C-306F-63CB-C0AC-E7E62761AB5E}"/>
          </ac:spMkLst>
        </pc:spChg>
      </pc:sldChg>
    </pc:docChg>
  </pc:docChgLst>
  <pc:docChgLst>
    <pc:chgData name="Casey R. Rittenhouse" userId="S::caseyrit@uw.edu::7ab9c139-c3d6-44a1-8fd8-ce663f689900" providerId="AD" clId="Web-{1DB9E4BC-6E72-3563-68DF-903EF526A17C}"/>
    <pc:docChg chg="addSld modSld sldOrd">
      <pc:chgData name="Casey R. Rittenhouse" userId="S::caseyrit@uw.edu::7ab9c139-c3d6-44a1-8fd8-ce663f689900" providerId="AD" clId="Web-{1DB9E4BC-6E72-3563-68DF-903EF526A17C}" dt="2024-05-09T23:16:45.739" v="192" actId="20577"/>
      <pc:docMkLst>
        <pc:docMk/>
      </pc:docMkLst>
      <pc:sldChg chg="modSp">
        <pc:chgData name="Casey R. Rittenhouse" userId="S::caseyrit@uw.edu::7ab9c139-c3d6-44a1-8fd8-ce663f689900" providerId="AD" clId="Web-{1DB9E4BC-6E72-3563-68DF-903EF526A17C}" dt="2024-05-09T23:16:45.739" v="192" actId="20577"/>
        <pc:sldMkLst>
          <pc:docMk/>
          <pc:sldMk cId="2149927861" sldId="285"/>
        </pc:sldMkLst>
        <pc:spChg chg="mod">
          <ac:chgData name="Casey R. Rittenhouse" userId="S::caseyrit@uw.edu::7ab9c139-c3d6-44a1-8fd8-ce663f689900" providerId="AD" clId="Web-{1DB9E4BC-6E72-3563-68DF-903EF526A17C}" dt="2024-05-09T23:15:53.221" v="165" actId="20577"/>
          <ac:spMkLst>
            <pc:docMk/>
            <pc:sldMk cId="2149927861" sldId="285"/>
            <ac:spMk id="5" creationId="{F884F8F4-580A-40AF-8489-1F9E8433663F}"/>
          </ac:spMkLst>
        </pc:spChg>
        <pc:spChg chg="mod">
          <ac:chgData name="Casey R. Rittenhouse" userId="S::caseyrit@uw.edu::7ab9c139-c3d6-44a1-8fd8-ce663f689900" providerId="AD" clId="Web-{1DB9E4BC-6E72-3563-68DF-903EF526A17C}" dt="2024-05-09T23:16:45.739" v="192" actId="20577"/>
          <ac:spMkLst>
            <pc:docMk/>
            <pc:sldMk cId="2149927861" sldId="285"/>
            <ac:spMk id="6" creationId="{DFF95E8C-306F-63CB-C0AC-E7E62761AB5E}"/>
          </ac:spMkLst>
        </pc:spChg>
      </pc:sldChg>
      <pc:sldChg chg="addSp delSp modSp new addAnim">
        <pc:chgData name="Casey R. Rittenhouse" userId="S::caseyrit@uw.edu::7ab9c139-c3d6-44a1-8fd8-ce663f689900" providerId="AD" clId="Web-{1DB9E4BC-6E72-3563-68DF-903EF526A17C}" dt="2024-05-09T23:15:59.690" v="167" actId="20577"/>
        <pc:sldMkLst>
          <pc:docMk/>
          <pc:sldMk cId="3397801837" sldId="289"/>
        </pc:sldMkLst>
        <pc:spChg chg="mod">
          <ac:chgData name="Casey R. Rittenhouse" userId="S::caseyrit@uw.edu::7ab9c139-c3d6-44a1-8fd8-ce663f689900" providerId="AD" clId="Web-{1DB9E4BC-6E72-3563-68DF-903EF526A17C}" dt="2024-05-09T23:15:59.690" v="167" actId="20577"/>
          <ac:spMkLst>
            <pc:docMk/>
            <pc:sldMk cId="3397801837" sldId="289"/>
            <ac:spMk id="2" creationId="{A30C8E0A-8964-46BE-9339-8277555FE09D}"/>
          </ac:spMkLst>
        </pc:spChg>
        <pc:spChg chg="del">
          <ac:chgData name="Casey R. Rittenhouse" userId="S::caseyrit@uw.edu::7ab9c139-c3d6-44a1-8fd8-ce663f689900" providerId="AD" clId="Web-{1DB9E4BC-6E72-3563-68DF-903EF526A17C}" dt="2024-05-09T23:14:06.014" v="157"/>
          <ac:spMkLst>
            <pc:docMk/>
            <pc:sldMk cId="3397801837" sldId="289"/>
            <ac:spMk id="3" creationId="{09BE457E-E315-E75D-6E5F-9E2800B67656}"/>
          </ac:spMkLst>
        </pc:spChg>
        <pc:spChg chg="del mod">
          <ac:chgData name="Casey R. Rittenhouse" userId="S::caseyrit@uw.edu::7ab9c139-c3d6-44a1-8fd8-ce663f689900" providerId="AD" clId="Web-{1DB9E4BC-6E72-3563-68DF-903EF526A17C}" dt="2024-05-09T23:14:58.094" v="159"/>
          <ac:spMkLst>
            <pc:docMk/>
            <pc:sldMk cId="3397801837" sldId="289"/>
            <ac:spMk id="4" creationId="{910F7D85-D023-95C0-2A08-2990C5E2A535}"/>
          </ac:spMkLst>
        </pc:spChg>
        <pc:picChg chg="add mod">
          <ac:chgData name="Casey R. Rittenhouse" userId="S::caseyrit@uw.edu::7ab9c139-c3d6-44a1-8fd8-ce663f689900" providerId="AD" clId="Web-{1DB9E4BC-6E72-3563-68DF-903EF526A17C}" dt="2024-05-09T23:15:16.345" v="163" actId="14100"/>
          <ac:picMkLst>
            <pc:docMk/>
            <pc:sldMk cId="3397801837" sldId="289"/>
            <ac:picMk id="5" creationId="{D08DF35D-D099-F8A0-2B61-E23EA103429E}"/>
          </ac:picMkLst>
        </pc:picChg>
        <pc:picChg chg="add mod">
          <ac:chgData name="Casey R. Rittenhouse" userId="S::caseyrit@uw.edu::7ab9c139-c3d6-44a1-8fd8-ce663f689900" providerId="AD" clId="Web-{1DB9E4BC-6E72-3563-68DF-903EF526A17C}" dt="2024-05-09T23:15:12.001" v="162" actId="14100"/>
          <ac:picMkLst>
            <pc:docMk/>
            <pc:sldMk cId="3397801837" sldId="289"/>
            <ac:picMk id="6" creationId="{315E92BE-BB99-A7AB-1046-1C090719A472}"/>
          </ac:picMkLst>
        </pc:picChg>
      </pc:sldChg>
      <pc:sldChg chg="addSp delSp modSp new ord">
        <pc:chgData name="Casey R. Rittenhouse" userId="S::caseyrit@uw.edu::7ab9c139-c3d6-44a1-8fd8-ce663f689900" providerId="AD" clId="Web-{1DB9E4BC-6E72-3563-68DF-903EF526A17C}" dt="2024-05-09T23:12:45.605" v="153" actId="1076"/>
        <pc:sldMkLst>
          <pc:docMk/>
          <pc:sldMk cId="1015589895" sldId="290"/>
        </pc:sldMkLst>
        <pc:spChg chg="mod">
          <ac:chgData name="Casey R. Rittenhouse" userId="S::caseyrit@uw.edu::7ab9c139-c3d6-44a1-8fd8-ce663f689900" providerId="AD" clId="Web-{1DB9E4BC-6E72-3563-68DF-903EF526A17C}" dt="2024-05-09T23:11:53.525" v="146" actId="1076"/>
          <ac:spMkLst>
            <pc:docMk/>
            <pc:sldMk cId="1015589895" sldId="290"/>
            <ac:spMk id="2" creationId="{C6BA1AB9-A1D2-F7FF-4F1B-72DD66F8A907}"/>
          </ac:spMkLst>
        </pc:spChg>
        <pc:spChg chg="del">
          <ac:chgData name="Casey R. Rittenhouse" userId="S::caseyrit@uw.edu::7ab9c139-c3d6-44a1-8fd8-ce663f689900" providerId="AD" clId="Web-{1DB9E4BC-6E72-3563-68DF-903EF526A17C}" dt="2024-05-09T23:12:32.620" v="147"/>
          <ac:spMkLst>
            <pc:docMk/>
            <pc:sldMk cId="1015589895" sldId="290"/>
            <ac:spMk id="3" creationId="{96AF740A-334A-87E0-EB21-2E1DEA9FA81D}"/>
          </ac:spMkLst>
        </pc:spChg>
        <pc:spChg chg="del mod">
          <ac:chgData name="Casey R. Rittenhouse" userId="S::caseyrit@uw.edu::7ab9c139-c3d6-44a1-8fd8-ce663f689900" providerId="AD" clId="Web-{1DB9E4BC-6E72-3563-68DF-903EF526A17C}" dt="2024-05-09T23:12:38.308" v="149"/>
          <ac:spMkLst>
            <pc:docMk/>
            <pc:sldMk cId="1015589895" sldId="290"/>
            <ac:spMk id="4" creationId="{9F2DC701-B71E-D46B-203C-76088D286B3C}"/>
          </ac:spMkLst>
        </pc:spChg>
        <pc:picChg chg="add mod ord">
          <ac:chgData name="Casey R. Rittenhouse" userId="S::caseyrit@uw.edu::7ab9c139-c3d6-44a1-8fd8-ce663f689900" providerId="AD" clId="Web-{1DB9E4BC-6E72-3563-68DF-903EF526A17C}" dt="2024-05-09T23:12:45.605" v="153" actId="1076"/>
          <ac:picMkLst>
            <pc:docMk/>
            <pc:sldMk cId="1015589895" sldId="290"/>
            <ac:picMk id="5" creationId="{CD11E14A-EB74-8A83-6628-2FDC08596613}"/>
          </ac:picMkLst>
        </pc:picChg>
      </pc:sldChg>
    </pc:docChg>
  </pc:docChgLst>
  <pc:docChgLst>
    <pc:chgData name="Jarod M Marshel" userId="S::jarodmar@uw.edu::9ab98fed-4b15-436b-88d3-34d6e162287c" providerId="AD" clId="Web-{21F82F9B-E95E-C4F6-2BEE-ED5B8F293E22}"/>
    <pc:docChg chg="delSld modSld">
      <pc:chgData name="Jarod M Marshel" userId="S::jarodmar@uw.edu::9ab98fed-4b15-436b-88d3-34d6e162287c" providerId="AD" clId="Web-{21F82F9B-E95E-C4F6-2BEE-ED5B8F293E22}" dt="2024-03-04T06:28:29.363" v="329" actId="1076"/>
      <pc:docMkLst>
        <pc:docMk/>
      </pc:docMkLst>
      <pc:sldChg chg="modSp">
        <pc:chgData name="Jarod M Marshel" userId="S::jarodmar@uw.edu::9ab98fed-4b15-436b-88d3-34d6e162287c" providerId="AD" clId="Web-{21F82F9B-E95E-C4F6-2BEE-ED5B8F293E22}" dt="2024-03-04T06:28:29.363" v="329" actId="1076"/>
        <pc:sldMkLst>
          <pc:docMk/>
          <pc:sldMk cId="1799283690" sldId="264"/>
        </pc:sldMkLst>
        <pc:picChg chg="mod">
          <ac:chgData name="Jarod M Marshel" userId="S::jarodmar@uw.edu::9ab98fed-4b15-436b-88d3-34d6e162287c" providerId="AD" clId="Web-{21F82F9B-E95E-C4F6-2BEE-ED5B8F293E22}" dt="2024-03-04T06:28:29.363" v="329" actId="1076"/>
          <ac:picMkLst>
            <pc:docMk/>
            <pc:sldMk cId="1799283690" sldId="264"/>
            <ac:picMk id="10" creationId="{74BCFE59-46DD-F039-E5C8-0D3217342087}"/>
          </ac:picMkLst>
        </pc:picChg>
      </pc:sldChg>
      <pc:sldChg chg="modSp">
        <pc:chgData name="Jarod M Marshel" userId="S::jarodmar@uw.edu::9ab98fed-4b15-436b-88d3-34d6e162287c" providerId="AD" clId="Web-{21F82F9B-E95E-C4F6-2BEE-ED5B8F293E22}" dt="2024-03-04T06:11:40.737" v="327" actId="20577"/>
        <pc:sldMkLst>
          <pc:docMk/>
          <pc:sldMk cId="3563733224" sldId="286"/>
        </pc:sldMkLst>
        <pc:spChg chg="mod">
          <ac:chgData name="Jarod M Marshel" userId="S::jarodmar@uw.edu::9ab98fed-4b15-436b-88d3-34d6e162287c" providerId="AD" clId="Web-{21F82F9B-E95E-C4F6-2BEE-ED5B8F293E22}" dt="2024-03-04T06:06:04.433" v="4" actId="20577"/>
          <ac:spMkLst>
            <pc:docMk/>
            <pc:sldMk cId="3563733224" sldId="286"/>
            <ac:spMk id="4" creationId="{3B5308BD-B1B6-C631-22D4-32DCA2A855BC}"/>
          </ac:spMkLst>
        </pc:spChg>
        <pc:spChg chg="mod">
          <ac:chgData name="Jarod M Marshel" userId="S::jarodmar@uw.edu::9ab98fed-4b15-436b-88d3-34d6e162287c" providerId="AD" clId="Web-{21F82F9B-E95E-C4F6-2BEE-ED5B8F293E22}" dt="2024-03-04T06:09:54.094" v="130" actId="20577"/>
          <ac:spMkLst>
            <pc:docMk/>
            <pc:sldMk cId="3563733224" sldId="286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21F82F9B-E95E-C4F6-2BEE-ED5B8F293E22}" dt="2024-03-04T06:11:40.737" v="327" actId="20577"/>
          <ac:spMkLst>
            <pc:docMk/>
            <pc:sldMk cId="3563733224" sldId="286"/>
            <ac:spMk id="6" creationId="{DFF95E8C-306F-63CB-C0AC-E7E62761AB5E}"/>
          </ac:spMkLst>
        </pc:spChg>
      </pc:sldChg>
      <pc:sldChg chg="del">
        <pc:chgData name="Jarod M Marshel" userId="S::jarodmar@uw.edu::9ab98fed-4b15-436b-88d3-34d6e162287c" providerId="AD" clId="Web-{21F82F9B-E95E-C4F6-2BEE-ED5B8F293E22}" dt="2024-03-04T06:11:42.924" v="328"/>
        <pc:sldMkLst>
          <pc:docMk/>
          <pc:sldMk cId="1560178652" sldId="289"/>
        </pc:sldMkLst>
      </pc:sldChg>
    </pc:docChg>
  </pc:docChgLst>
  <pc:docChgLst>
    <pc:chgData name="Julie Y. Ham" userId="S::jham2417@uw.edu::f8b567a4-fd36-450a-85f3-b4a4c32c0936" providerId="AD" clId="Web-{A305F11E-2E2E-1928-0D3B-C3A0484A9E6D}"/>
    <pc:docChg chg="modSld">
      <pc:chgData name="Julie Y. Ham" userId="S::jham2417@uw.edu::f8b567a4-fd36-450a-85f3-b4a4c32c0936" providerId="AD" clId="Web-{A305F11E-2E2E-1928-0D3B-C3A0484A9E6D}" dt="2024-05-09T23:25:19.963" v="93" actId="20577"/>
      <pc:docMkLst>
        <pc:docMk/>
      </pc:docMkLst>
      <pc:sldChg chg="addSp modSp">
        <pc:chgData name="Julie Y. Ham" userId="S::jham2417@uw.edu::f8b567a4-fd36-450a-85f3-b4a4c32c0936" providerId="AD" clId="Web-{A305F11E-2E2E-1928-0D3B-C3A0484A9E6D}" dt="2024-05-09T23:25:19.963" v="93" actId="20577"/>
        <pc:sldMkLst>
          <pc:docMk/>
          <pc:sldMk cId="359204935" sldId="287"/>
        </pc:sldMkLst>
        <pc:spChg chg="mod">
          <ac:chgData name="Julie Y. Ham" userId="S::jham2417@uw.edu::f8b567a4-fd36-450a-85f3-b4a4c32c0936" providerId="AD" clId="Web-{A305F11E-2E2E-1928-0D3B-C3A0484A9E6D}" dt="2024-05-09T23:23:18.772" v="55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ulie Y. Ham" userId="S::jham2417@uw.edu::f8b567a4-fd36-450a-85f3-b4a4c32c0936" providerId="AD" clId="Web-{A305F11E-2E2E-1928-0D3B-C3A0484A9E6D}" dt="2024-05-09T23:25:19.963" v="93" actId="20577"/>
          <ac:spMkLst>
            <pc:docMk/>
            <pc:sldMk cId="359204935" sldId="287"/>
            <ac:spMk id="6" creationId="{DFF95E8C-306F-63CB-C0AC-E7E62761AB5E}"/>
          </ac:spMkLst>
        </pc:spChg>
        <pc:picChg chg="add mod modCrop">
          <ac:chgData name="Julie Y. Ham" userId="S::jham2417@uw.edu::f8b567a4-fd36-450a-85f3-b4a4c32c0936" providerId="AD" clId="Web-{A305F11E-2E2E-1928-0D3B-C3A0484A9E6D}" dt="2024-05-09T23:24:54.994" v="90" actId="1076"/>
          <ac:picMkLst>
            <pc:docMk/>
            <pc:sldMk cId="359204935" sldId="287"/>
            <ac:picMk id="2" creationId="{D6FFAB3E-05BD-412C-B13D-E27E56FCA29C}"/>
          </ac:picMkLst>
        </pc:picChg>
        <pc:picChg chg="add mod ord modCrop">
          <ac:chgData name="Julie Y. Ham" userId="S::jham2417@uw.edu::f8b567a4-fd36-450a-85f3-b4a4c32c0936" providerId="AD" clId="Web-{A305F11E-2E2E-1928-0D3B-C3A0484A9E6D}" dt="2024-05-09T23:24:51.759" v="89" actId="1076"/>
          <ac:picMkLst>
            <pc:docMk/>
            <pc:sldMk cId="359204935" sldId="287"/>
            <ac:picMk id="7" creationId="{0E45627A-44CE-EF69-5F7F-BA2EEFBC147E}"/>
          </ac:picMkLst>
        </pc:picChg>
      </pc:sldChg>
    </pc:docChg>
  </pc:docChgLst>
  <pc:docChgLst>
    <pc:chgData name="Julie Y. Ham" userId="S::jham2417@uw.edu::f8b567a4-fd36-450a-85f3-b4a4c32c0936" providerId="AD" clId="Web-{CC1D7744-8F86-AE59-B0C9-B074C8311318}"/>
    <pc:docChg chg="modSld">
      <pc:chgData name="Julie Y. Ham" userId="S::jham2417@uw.edu::f8b567a4-fd36-450a-85f3-b4a4c32c0936" providerId="AD" clId="Web-{CC1D7744-8F86-AE59-B0C9-B074C8311318}" dt="2024-05-20T19:56:24.575" v="2" actId="1076"/>
      <pc:docMkLst>
        <pc:docMk/>
      </pc:docMkLst>
      <pc:sldChg chg="modSp">
        <pc:chgData name="Julie Y. Ham" userId="S::jham2417@uw.edu::f8b567a4-fd36-450a-85f3-b4a4c32c0936" providerId="AD" clId="Web-{CC1D7744-8F86-AE59-B0C9-B074C8311318}" dt="2024-05-20T19:55:36.167" v="1" actId="14100"/>
        <pc:sldMkLst>
          <pc:docMk/>
          <pc:sldMk cId="1799283690" sldId="264"/>
        </pc:sldMkLst>
        <pc:picChg chg="mod">
          <ac:chgData name="Julie Y. Ham" userId="S::jham2417@uw.edu::f8b567a4-fd36-450a-85f3-b4a4c32c0936" providerId="AD" clId="Web-{CC1D7744-8F86-AE59-B0C9-B074C8311318}" dt="2024-05-20T19:55:36.167" v="1" actId="14100"/>
          <ac:picMkLst>
            <pc:docMk/>
            <pc:sldMk cId="1799283690" sldId="264"/>
            <ac:picMk id="6" creationId="{F8DFBFAD-DB67-8ADF-689A-95A5D71A373F}"/>
          </ac:picMkLst>
        </pc:picChg>
      </pc:sldChg>
      <pc:sldChg chg="modSp">
        <pc:chgData name="Julie Y. Ham" userId="S::jham2417@uw.edu::f8b567a4-fd36-450a-85f3-b4a4c32c0936" providerId="AD" clId="Web-{CC1D7744-8F86-AE59-B0C9-B074C8311318}" dt="2024-05-20T19:56:24.575" v="2" actId="1076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CC1D7744-8F86-AE59-B0C9-B074C8311318}" dt="2024-05-20T19:56:24.575" v="2" actId="1076"/>
          <ac:spMkLst>
            <pc:docMk/>
            <pc:sldMk cId="4243110361" sldId="271"/>
            <ac:spMk id="3" creationId="{DB38DBF2-7FCE-D5E1-36B4-3EFF287C5298}"/>
          </ac:spMkLst>
        </pc:spChg>
      </pc:sldChg>
    </pc:docChg>
  </pc:docChgLst>
  <pc:docChgLst>
    <pc:chgData name="Jarod M Marshel" userId="S::jarodmar@uw.edu::9ab98fed-4b15-436b-88d3-34d6e162287c" providerId="AD" clId="Web-{FD091573-8319-3DB9-CF75-8BCCF3D19B34}"/>
    <pc:docChg chg="delSld modSld">
      <pc:chgData name="Jarod M Marshel" userId="S::jarodmar@uw.edu::9ab98fed-4b15-436b-88d3-34d6e162287c" providerId="AD" clId="Web-{FD091573-8319-3DB9-CF75-8BCCF3D19B34}" dt="2024-04-12T09:06:00.242" v="95" actId="1076"/>
      <pc:docMkLst>
        <pc:docMk/>
      </pc:docMkLst>
      <pc:sldChg chg="del">
        <pc:chgData name="Jarod M Marshel" userId="S::jarodmar@uw.edu::9ab98fed-4b15-436b-88d3-34d6e162287c" providerId="AD" clId="Web-{FD091573-8319-3DB9-CF75-8BCCF3D19B34}" dt="2024-04-11T23:32:05.093" v="0"/>
        <pc:sldMkLst>
          <pc:docMk/>
          <pc:sldMk cId="3563733224" sldId="286"/>
        </pc:sldMkLst>
      </pc:sldChg>
      <pc:sldChg chg="addSp modSp">
        <pc:chgData name="Jarod M Marshel" userId="S::jarodmar@uw.edu::9ab98fed-4b15-436b-88d3-34d6e162287c" providerId="AD" clId="Web-{FD091573-8319-3DB9-CF75-8BCCF3D19B34}" dt="2024-04-12T09:06:00.242" v="95" actId="1076"/>
        <pc:sldMkLst>
          <pc:docMk/>
          <pc:sldMk cId="359204935" sldId="287"/>
        </pc:sldMkLst>
        <pc:spChg chg="mod">
          <ac:chgData name="Jarod M Marshel" userId="S::jarodmar@uw.edu::9ab98fed-4b15-436b-88d3-34d6e162287c" providerId="AD" clId="Web-{FD091573-8319-3DB9-CF75-8BCCF3D19B34}" dt="2024-04-11T23:32:09.874" v="6" actId="20577"/>
          <ac:spMkLst>
            <pc:docMk/>
            <pc:sldMk cId="359204935" sldId="287"/>
            <ac:spMk id="4" creationId="{3B5308BD-B1B6-C631-22D4-32DCA2A855BC}"/>
          </ac:spMkLst>
        </pc:spChg>
        <pc:spChg chg="mod">
          <ac:chgData name="Jarod M Marshel" userId="S::jarodmar@uw.edu::9ab98fed-4b15-436b-88d3-34d6e162287c" providerId="AD" clId="Web-{FD091573-8319-3DB9-CF75-8BCCF3D19B34}" dt="2024-04-11T23:34:57.331" v="83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arod M Marshel" userId="S::jarodmar@uw.edu::9ab98fed-4b15-436b-88d3-34d6e162287c" providerId="AD" clId="Web-{FD091573-8319-3DB9-CF75-8BCCF3D19B34}" dt="2024-04-12T09:04:37.673" v="84" actId="1076"/>
          <ac:spMkLst>
            <pc:docMk/>
            <pc:sldMk cId="359204935" sldId="287"/>
            <ac:spMk id="6" creationId="{DFF95E8C-306F-63CB-C0AC-E7E62761AB5E}"/>
          </ac:spMkLst>
        </pc:spChg>
        <pc:picChg chg="add mod">
          <ac:chgData name="Jarod M Marshel" userId="S::jarodmar@uw.edu::9ab98fed-4b15-436b-88d3-34d6e162287c" providerId="AD" clId="Web-{FD091573-8319-3DB9-CF75-8BCCF3D19B34}" dt="2024-04-12T09:06:00.242" v="95" actId="1076"/>
          <ac:picMkLst>
            <pc:docMk/>
            <pc:sldMk cId="359204935" sldId="287"/>
            <ac:picMk id="2" creationId="{B13884EA-1F44-0561-8BE4-0C76440A1344}"/>
          </ac:picMkLst>
        </pc:picChg>
        <pc:picChg chg="add mod">
          <ac:chgData name="Jarod M Marshel" userId="S::jarodmar@uw.edu::9ab98fed-4b15-436b-88d3-34d6e162287c" providerId="AD" clId="Web-{FD091573-8319-3DB9-CF75-8BCCF3D19B34}" dt="2024-04-12T09:05:58.195" v="93" actId="1076"/>
          <ac:picMkLst>
            <pc:docMk/>
            <pc:sldMk cId="359204935" sldId="287"/>
            <ac:picMk id="7" creationId="{EC719FD3-6F03-8B19-1943-10044DE10876}"/>
          </ac:picMkLst>
        </pc:picChg>
      </pc:sldChg>
    </pc:docChg>
  </pc:docChgLst>
  <pc:docChgLst>
    <pc:chgData name="K Gupta" userId="S::kshitijg@uw.edu::f334b071-3207-48e4-ac2e-06e23438a8f2" providerId="AD" clId="Web-{CD2C4962-52C8-B9F4-861E-D6EC997DA831}"/>
    <pc:docChg chg="modSld">
      <pc:chgData name="K Gupta" userId="S::kshitijg@uw.edu::f334b071-3207-48e4-ac2e-06e23438a8f2" providerId="AD" clId="Web-{CD2C4962-52C8-B9F4-861E-D6EC997DA831}" dt="2024-04-11T23:46:44.673" v="509"/>
      <pc:docMkLst>
        <pc:docMk/>
      </pc:docMkLst>
      <pc:sldChg chg="addSp modSp">
        <pc:chgData name="K Gupta" userId="S::kshitijg@uw.edu::f334b071-3207-48e4-ac2e-06e23438a8f2" providerId="AD" clId="Web-{CD2C4962-52C8-B9F4-861E-D6EC997DA831}" dt="2024-04-11T23:46:44.673" v="509"/>
        <pc:sldMkLst>
          <pc:docMk/>
          <pc:sldMk cId="4243110361" sldId="271"/>
        </pc:sldMkLst>
        <pc:spChg chg="add mod">
          <ac:chgData name="K Gupta" userId="S::kshitijg@uw.edu::f334b071-3207-48e4-ac2e-06e23438a8f2" providerId="AD" clId="Web-{CD2C4962-52C8-B9F4-861E-D6EC997DA831}" dt="2024-04-11T23:25:41.003" v="441" actId="20577"/>
          <ac:spMkLst>
            <pc:docMk/>
            <pc:sldMk cId="4243110361" sldId="271"/>
            <ac:spMk id="11" creationId="{F992F4C2-7356-93DC-E647-5D8D984AF1E6}"/>
          </ac:spMkLst>
        </pc:spChg>
        <pc:graphicFrameChg chg="mod modGraphic">
          <ac:chgData name="K Gupta" userId="S::kshitijg@uw.edu::f334b071-3207-48e4-ac2e-06e23438a8f2" providerId="AD" clId="Web-{CD2C4962-52C8-B9F4-861E-D6EC997DA831}" dt="2024-04-11T23:46:44.673" v="509"/>
          <ac:graphicFrameMkLst>
            <pc:docMk/>
            <pc:sldMk cId="4243110361" sldId="271"/>
            <ac:graphicFrameMk id="6" creationId="{711420A3-98A8-43B2-9E07-085865074ABF}"/>
          </ac:graphicFrameMkLst>
        </pc:graphicFrameChg>
        <pc:graphicFrameChg chg="mod modGraphic">
          <ac:chgData name="K Gupta" userId="S::kshitijg@uw.edu::f334b071-3207-48e4-ac2e-06e23438a8f2" providerId="AD" clId="Web-{CD2C4962-52C8-B9F4-861E-D6EC997DA831}" dt="2024-04-11T23:24:28.625" v="358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K Gupta" userId="S::kshitijg@uw.edu::f334b071-3207-48e4-ac2e-06e23438a8f2" providerId="AD" clId="Web-{CD2C4962-52C8-B9F4-861E-D6EC997DA831}" dt="2024-04-11T23:22:56.966" v="161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</pc:docChg>
  </pc:docChgLst>
  <pc:docChgLst>
    <pc:chgData name="Cooper J. Ritter" userId="S::ritter4x@uw.edu::3afd6eac-787c-440e-9611-6b8741c2a424" providerId="AD" clId="Web-{8EA728D6-DDD3-10B1-D743-99AD0EBC758A}"/>
    <pc:docChg chg="modSld">
      <pc:chgData name="Cooper J. Ritter" userId="S::ritter4x@uw.edu::3afd6eac-787c-440e-9611-6b8741c2a424" providerId="AD" clId="Web-{8EA728D6-DDD3-10B1-D743-99AD0EBC758A}" dt="2024-04-27T00:54:17.253" v="37" actId="20577"/>
      <pc:docMkLst>
        <pc:docMk/>
      </pc:docMkLst>
      <pc:sldChg chg="modSp">
        <pc:chgData name="Cooper J. Ritter" userId="S::ritter4x@uw.edu::3afd6eac-787c-440e-9611-6b8741c2a424" providerId="AD" clId="Web-{8EA728D6-DDD3-10B1-D743-99AD0EBC758A}" dt="2024-04-27T00:54:17.253" v="37" actId="20577"/>
        <pc:sldMkLst>
          <pc:docMk/>
          <pc:sldMk cId="1343315831" sldId="288"/>
        </pc:sldMkLst>
        <pc:spChg chg="mod">
          <ac:chgData name="Cooper J. Ritter" userId="S::ritter4x@uw.edu::3afd6eac-787c-440e-9611-6b8741c2a424" providerId="AD" clId="Web-{8EA728D6-DDD3-10B1-D743-99AD0EBC758A}" dt="2024-04-27T00:53:28.502" v="3" actId="20577"/>
          <ac:spMkLst>
            <pc:docMk/>
            <pc:sldMk cId="1343315831" sldId="288"/>
            <ac:spMk id="5" creationId="{F884F8F4-580A-40AF-8489-1F9E8433663F}"/>
          </ac:spMkLst>
        </pc:spChg>
        <pc:spChg chg="mod">
          <ac:chgData name="Cooper J. Ritter" userId="S::ritter4x@uw.edu::3afd6eac-787c-440e-9611-6b8741c2a424" providerId="AD" clId="Web-{8EA728D6-DDD3-10B1-D743-99AD0EBC758A}" dt="2024-04-27T00:54:17.253" v="37" actId="20577"/>
          <ac:spMkLst>
            <pc:docMk/>
            <pc:sldMk cId="1343315831" sldId="288"/>
            <ac:spMk id="6" creationId="{DFF95E8C-306F-63CB-C0AC-E7E62761AB5E}"/>
          </ac:spMkLst>
        </pc:spChg>
      </pc:sldChg>
    </pc:docChg>
  </pc:docChgLst>
  <pc:docChgLst>
    <pc:chgData name="Arjun V Simha" userId="S::arjunvs@uw.edu::1444d2eb-7da9-47ac-a4ed-5c4157849c21" providerId="AD" clId="Web-{28FD3A2B-C2E1-1068-CE69-67E67269236D}"/>
    <pc:docChg chg="delSld">
      <pc:chgData name="Arjun V Simha" userId="S::arjunvs@uw.edu::1444d2eb-7da9-47ac-a4ed-5c4157849c21" providerId="AD" clId="Web-{28FD3A2B-C2E1-1068-CE69-67E67269236D}" dt="2024-03-06T08:29:29.823" v="0"/>
      <pc:docMkLst>
        <pc:docMk/>
      </pc:docMkLst>
      <pc:sldChg chg="del">
        <pc:chgData name="Arjun V Simha" userId="S::arjunvs@uw.edu::1444d2eb-7da9-47ac-a4ed-5c4157849c21" providerId="AD" clId="Web-{28FD3A2B-C2E1-1068-CE69-67E67269236D}" dt="2024-03-06T08:29:29.823" v="0"/>
        <pc:sldMkLst>
          <pc:docMk/>
          <pc:sldMk cId="3835652380" sldId="279"/>
        </pc:sldMkLst>
      </pc:sldChg>
    </pc:docChg>
  </pc:docChgLst>
  <pc:docChgLst>
    <pc:chgData name="K Gupta" userId="S::kshitijg@uw.edu::f334b071-3207-48e4-ac2e-06e23438a8f2" providerId="AD" clId="Web-{1A555D75-0B90-5009-EF4C-221C8D7F04B4}"/>
    <pc:docChg chg="modSld">
      <pc:chgData name="K Gupta" userId="S::kshitijg@uw.edu::f334b071-3207-48e4-ac2e-06e23438a8f2" providerId="AD" clId="Web-{1A555D75-0B90-5009-EF4C-221C8D7F04B4}" dt="2024-05-20T18:15:03.741" v="159"/>
      <pc:docMkLst>
        <pc:docMk/>
      </pc:docMkLst>
      <pc:sldChg chg="addSp delSp modSp">
        <pc:chgData name="K Gupta" userId="S::kshitijg@uw.edu::f334b071-3207-48e4-ac2e-06e23438a8f2" providerId="AD" clId="Web-{1A555D75-0B90-5009-EF4C-221C8D7F04B4}" dt="2024-05-20T18:15:03.741" v="159"/>
        <pc:sldMkLst>
          <pc:docMk/>
          <pc:sldMk cId="4243110361" sldId="271"/>
        </pc:sldMkLst>
        <pc:spChg chg="add del">
          <ac:chgData name="K Gupta" userId="S::kshitijg@uw.edu::f334b071-3207-48e4-ac2e-06e23438a8f2" providerId="AD" clId="Web-{1A555D75-0B90-5009-EF4C-221C8D7F04B4}" dt="2024-05-20T18:15:03.741" v="159"/>
          <ac:spMkLst>
            <pc:docMk/>
            <pc:sldMk cId="4243110361" sldId="271"/>
            <ac:spMk id="4" creationId="{E09A346E-C99B-C8BA-7158-B5FF9A3470D0}"/>
          </ac:spMkLst>
        </pc:spChg>
        <pc:graphicFrameChg chg="mod modGraphic">
          <ac:chgData name="K Gupta" userId="S::kshitijg@uw.edu::f334b071-3207-48e4-ac2e-06e23438a8f2" providerId="AD" clId="Web-{1A555D75-0B90-5009-EF4C-221C8D7F04B4}" dt="2024-05-20T18:14:31.427" v="157"/>
          <ac:graphicFrameMkLst>
            <pc:docMk/>
            <pc:sldMk cId="4243110361" sldId="271"/>
            <ac:graphicFrameMk id="75" creationId="{78819C4F-69B3-4386-A99B-17D5443958BE}"/>
          </ac:graphicFrameMkLst>
        </pc:graphicFrameChg>
      </pc:sldChg>
      <pc:sldChg chg="addSp modSp addAnim">
        <pc:chgData name="K Gupta" userId="S::kshitijg@uw.edu::f334b071-3207-48e4-ac2e-06e23438a8f2" providerId="AD" clId="Web-{1A555D75-0B90-5009-EF4C-221C8D7F04B4}" dt="2024-05-20T18:14:09.849" v="123" actId="20577"/>
        <pc:sldMkLst>
          <pc:docMk/>
          <pc:sldMk cId="359204935" sldId="287"/>
        </pc:sldMkLst>
        <pc:spChg chg="mod">
          <ac:chgData name="K Gupta" userId="S::kshitijg@uw.edu::f334b071-3207-48e4-ac2e-06e23438a8f2" providerId="AD" clId="Web-{1A555D75-0B90-5009-EF4C-221C8D7F04B4}" dt="2024-05-20T18:12:06.267" v="116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K Gupta" userId="S::kshitijg@uw.edu::f334b071-3207-48e4-ac2e-06e23438a8f2" providerId="AD" clId="Web-{1A555D75-0B90-5009-EF4C-221C8D7F04B4}" dt="2024-05-20T18:14:09.849" v="123" actId="20577"/>
          <ac:spMkLst>
            <pc:docMk/>
            <pc:sldMk cId="359204935" sldId="287"/>
            <ac:spMk id="6" creationId="{DFF95E8C-306F-63CB-C0AC-E7E62761AB5E}"/>
          </ac:spMkLst>
        </pc:spChg>
        <pc:picChg chg="add mod">
          <ac:chgData name="K Gupta" userId="S::kshitijg@uw.edu::f334b071-3207-48e4-ac2e-06e23438a8f2" providerId="AD" clId="Web-{1A555D75-0B90-5009-EF4C-221C8D7F04B4}" dt="2024-05-20T18:10:22.451" v="104" actId="1076"/>
          <ac:picMkLst>
            <pc:docMk/>
            <pc:sldMk cId="359204935" sldId="287"/>
            <ac:picMk id="2" creationId="{BA51AE83-3BA0-CEE9-02CC-D0BD18DA4FD6}"/>
          </ac:picMkLst>
        </pc:picChg>
      </pc:sldChg>
    </pc:docChg>
  </pc:docChgLst>
  <pc:docChgLst>
    <pc:chgData name="Cooper J. Ritter" userId="S::ritter4x@uw.edu::3afd6eac-787c-440e-9611-6b8741c2a424" providerId="AD" clId="Web-{EA4E7F2D-7DD1-015B-2A75-972FB8D98023}"/>
    <pc:docChg chg="delSld modSld">
      <pc:chgData name="Cooper J. Ritter" userId="S::ritter4x@uw.edu::3afd6eac-787c-440e-9611-6b8741c2a424" providerId="AD" clId="Web-{EA4E7F2D-7DD1-015B-2A75-972FB8D98023}" dt="2024-05-25T01:00:00.471" v="72" actId="20577"/>
      <pc:docMkLst>
        <pc:docMk/>
      </pc:docMkLst>
      <pc:sldChg chg="del">
        <pc:chgData name="Cooper J. Ritter" userId="S::ritter4x@uw.edu::3afd6eac-787c-440e-9611-6b8741c2a424" providerId="AD" clId="Web-{EA4E7F2D-7DD1-015B-2A75-972FB8D98023}" dt="2024-05-25T00:53:17.057" v="0"/>
        <pc:sldMkLst>
          <pc:docMk/>
          <pc:sldMk cId="2149927861" sldId="285"/>
        </pc:sldMkLst>
      </pc:sldChg>
      <pc:sldChg chg="modSp">
        <pc:chgData name="Cooper J. Ritter" userId="S::ritter4x@uw.edu::3afd6eac-787c-440e-9611-6b8741c2a424" providerId="AD" clId="Web-{EA4E7F2D-7DD1-015B-2A75-972FB8D98023}" dt="2024-05-25T01:00:00.471" v="72" actId="20577"/>
        <pc:sldMkLst>
          <pc:docMk/>
          <pc:sldMk cId="1343315831" sldId="288"/>
        </pc:sldMkLst>
        <pc:spChg chg="mod">
          <ac:chgData name="Cooper J. Ritter" userId="S::ritter4x@uw.edu::3afd6eac-787c-440e-9611-6b8741c2a424" providerId="AD" clId="Web-{EA4E7F2D-7DD1-015B-2A75-972FB8D98023}" dt="2024-05-25T00:53:20.792" v="1" actId="20577"/>
          <ac:spMkLst>
            <pc:docMk/>
            <pc:sldMk cId="1343315831" sldId="288"/>
            <ac:spMk id="4" creationId="{3B5308BD-B1B6-C631-22D4-32DCA2A855BC}"/>
          </ac:spMkLst>
        </pc:spChg>
        <pc:spChg chg="mod">
          <ac:chgData name="Cooper J. Ritter" userId="S::ritter4x@uw.edu::3afd6eac-787c-440e-9611-6b8741c2a424" providerId="AD" clId="Web-{EA4E7F2D-7DD1-015B-2A75-972FB8D98023}" dt="2024-05-25T01:00:00.471" v="72" actId="20577"/>
          <ac:spMkLst>
            <pc:docMk/>
            <pc:sldMk cId="1343315831" sldId="288"/>
            <ac:spMk id="5" creationId="{F884F8F4-580A-40AF-8489-1F9E8433663F}"/>
          </ac:spMkLst>
        </pc:spChg>
        <pc:spChg chg="mod">
          <ac:chgData name="Cooper J. Ritter" userId="S::ritter4x@uw.edu::3afd6eac-787c-440e-9611-6b8741c2a424" providerId="AD" clId="Web-{EA4E7F2D-7DD1-015B-2A75-972FB8D98023}" dt="2024-05-25T00:59:52.955" v="66" actId="20577"/>
          <ac:spMkLst>
            <pc:docMk/>
            <pc:sldMk cId="1343315831" sldId="288"/>
            <ac:spMk id="6" creationId="{DFF95E8C-306F-63CB-C0AC-E7E62761AB5E}"/>
          </ac:spMkLst>
        </pc:spChg>
      </pc:sldChg>
    </pc:docChg>
  </pc:docChgLst>
  <pc:docChgLst>
    <pc:chgData name="Julie Y. Ham" userId="S::jham2417@uw.edu::f8b567a4-fd36-450a-85f3-b4a4c32c0936" providerId="AD" clId="Web-{EF24730F-58CD-D7DE-AC02-1F693CD8F7F2}"/>
    <pc:docChg chg="modSld">
      <pc:chgData name="Julie Y. Ham" userId="S::jham2417@uw.edu::f8b567a4-fd36-450a-85f3-b4a4c32c0936" providerId="AD" clId="Web-{EF24730F-58CD-D7DE-AC02-1F693CD8F7F2}" dt="2024-03-04T21:25:24.669" v="94" actId="20577"/>
      <pc:docMkLst>
        <pc:docMk/>
      </pc:docMkLst>
      <pc:sldChg chg="modSp">
        <pc:chgData name="Julie Y. Ham" userId="S::jham2417@uw.edu::f8b567a4-fd36-450a-85f3-b4a4c32c0936" providerId="AD" clId="Web-{EF24730F-58CD-D7DE-AC02-1F693CD8F7F2}" dt="2024-03-04T21:25:24.669" v="94" actId="20577"/>
        <pc:sldMkLst>
          <pc:docMk/>
          <pc:sldMk cId="359204935" sldId="287"/>
        </pc:sldMkLst>
        <pc:spChg chg="mod">
          <ac:chgData name="Julie Y. Ham" userId="S::jham2417@uw.edu::f8b567a4-fd36-450a-85f3-b4a4c32c0936" providerId="AD" clId="Web-{EF24730F-58CD-D7DE-AC02-1F693CD8F7F2}" dt="2024-03-04T21:25:04.496" v="77" actId="20577"/>
          <ac:spMkLst>
            <pc:docMk/>
            <pc:sldMk cId="359204935" sldId="287"/>
            <ac:spMk id="5" creationId="{F884F8F4-580A-40AF-8489-1F9E8433663F}"/>
          </ac:spMkLst>
        </pc:spChg>
        <pc:spChg chg="mod">
          <ac:chgData name="Julie Y. Ham" userId="S::jham2417@uw.edu::f8b567a4-fd36-450a-85f3-b4a4c32c0936" providerId="AD" clId="Web-{EF24730F-58CD-D7DE-AC02-1F693CD8F7F2}" dt="2024-03-04T21:25:24.669" v="94" actId="20577"/>
          <ac:spMkLst>
            <pc:docMk/>
            <pc:sldMk cId="359204935" sldId="287"/>
            <ac:spMk id="6" creationId="{DFF95E8C-306F-63CB-C0AC-E7E62761AB5E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1FD5D8-C9F5-41EC-AD20-369B2B985FCF}" type="datetimeFigureOut">
              <a:t>5/24/2024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21D03B-DC9E-4B6E-99FF-C6DB56E812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80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13D5F-85DA-4443-BBC0-4D91180D6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4E6394-5077-4217-BA29-8B70303A96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85E56-3211-4622-B7C7-BB0D0A71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A7A74-96BB-4930-A532-43DE6209C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14A69-4E14-47E6-AB5E-6C6E2ECB9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569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CBCD1-0651-4594-9B28-EC523E8B7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E6E573-5273-499E-A15F-EAA5A2E641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CCF08-CBDE-4514-83F0-B76F1AF7EE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92FA1-246C-45C7-AD1D-7613D8359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B7CA8-5949-480F-8752-D00753981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44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8939B-E078-484D-81CC-F91B4AE64C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ACAD12-7F81-4923-9DB5-C3B1B3A8F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BC1B6-A18E-4C65-8EF6-429FC5B8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5C77E-B689-4C34-AEB7-80C6045BD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75BBD-961C-4731-B29C-DFE9A0A0F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06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97263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25095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37537-D87D-45F1-B227-BD95280D2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511F56-3268-45A3-9AF0-422805753E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FAA8F3-68B1-430E-ADD0-27CEF1FDDE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5A6277-4082-4136-A950-5BF86426F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81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6808-34F0-4382-BEEC-E39343FA2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CF2DB-848F-48A0-9F5D-BD1A0DDE4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22C4C-0983-4C6B-9EE9-DBA6FDF531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F3EE-A994-4FF4-A8D0-F323AD40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7EBCA-D890-4108-9231-84E182786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992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ED6C8-AC42-4F3D-A35F-6BEE38FCB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76580-FB7A-40A9-B49A-DBE7034FD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677C-0AEA-4665-8493-B471D59CF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42753-3DBF-444C-BBE2-333BA132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1C226-4E09-4382-8F53-0F682C6E9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0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E08D3-A8D8-45EB-A920-5915FB054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598D9-17C1-424D-93D0-AF0F7A9F93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0FE6E-4421-4E14-BD7D-251C073E3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12967-895E-453C-9001-34CBBA8EC7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750CA4-7D6F-464D-81B2-3F48E4360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69136-F1D0-4B44-9F52-ADCA8BE81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243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7451C-9962-40E9-A4AA-B25676CE0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38012-BA6C-4918-B688-1F4925A5F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FBC2D-DD59-401D-B403-F4C043158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F9209-5C0C-4F46-BD91-2C1C63C961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64F28D-E69B-4711-9E43-9A16416A4B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B5D0CE-3CA2-4465-82A7-D6DA138C87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DBA61-E661-448B-8E92-0DA01FB5A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EBC66D-5022-4232-AD51-608A49E4D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5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A731E-155A-41DA-8B3D-F78B249E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063803-874D-4863-A0F9-ABA2E002E0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DAC0A-5FC9-42FF-967B-E2011604C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3F41A1-D851-4FD3-A826-F9EBF9AF3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32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862FA6-86A7-4E41-ACF3-DBA9D07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D471BE-3AB8-4571-B311-7CC519B41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4259C-D084-47AE-A740-CB98C2D4C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36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B6EC1-71F2-4ED4-97D9-9B29D2AAC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6E99C-9ABB-418D-9555-8A7CA25F9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61D28-EE63-45C1-87CE-B50B79B74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827AEA-B773-4AE1-88BE-AA5B70178E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88B766-8A9C-4266-B6D6-19B31C82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B487B9-8448-4831-B4EE-9FF56B46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4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9F99-9830-45DB-AFCA-84782B974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6A54F-C257-47CB-A420-3F23F5B99D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B6807-9243-4FAB-A647-3BD103627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BD5144-EAA4-47B9-91E3-11F4BCFC12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F195-EEE9-4D9A-AB03-F3A9ACCEA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CA8DEF-741B-4763-9D47-31637274A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309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80526F-D0A7-4F58-8F99-A0CFBA721164}"/>
              </a:ext>
            </a:extLst>
          </p:cNvPr>
          <p:cNvSpPr/>
          <p:nvPr userDrawn="1"/>
        </p:nvSpPr>
        <p:spPr>
          <a:xfrm>
            <a:off x="0" y="0"/>
            <a:ext cx="9144000" cy="523875"/>
          </a:xfrm>
          <a:prstGeom prst="rect">
            <a:avLst/>
          </a:prstGeom>
          <a:gradFill flip="none" rotWithShape="1">
            <a:gsLst>
              <a:gs pos="37000">
                <a:srgbClr val="7030A0"/>
              </a:gs>
              <a:gs pos="9000">
                <a:srgbClr val="34006F"/>
              </a:gs>
              <a:gs pos="74000">
                <a:schemeClr val="accent1">
                  <a:lumMod val="45000"/>
                  <a:lumOff val="5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409DFEDB-B644-49E7-8444-28038FEB08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0" t="19625"/>
          <a:stretch/>
        </p:blipFill>
        <p:spPr>
          <a:xfrm>
            <a:off x="0" y="-1"/>
            <a:ext cx="576263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493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5" r:id="rId12"/>
    <p:sldLayoutId id="2147483686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91C83-07E5-4BA8-B638-2AEFBACCD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144" y="-14118"/>
            <a:ext cx="7886700" cy="4921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4CEC1-5E71-4D79-99D1-2C6D2B3F8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40ACA-D74E-4C27-A043-728A1E647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599" y="15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5A6277-4082-4136-A950-5BF86426FA2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3E6B63C6-8576-41B3-9651-F58941D703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6" y="-50460"/>
            <a:ext cx="651783" cy="65178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02A03-2CA2-4AD1-A3A6-73FAA0E8C5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495300"/>
            <a:ext cx="9143999" cy="0"/>
          </a:xfrm>
          <a:prstGeom prst="line">
            <a:avLst/>
          </a:prstGeom>
          <a:ln>
            <a:solidFill>
              <a:srgbClr val="3300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F4E237-3B89-4080-88EF-F284B888645F}"/>
              </a:ext>
            </a:extLst>
          </p:cNvPr>
          <p:cNvCxnSpPr>
            <a:cxnSpLocks/>
          </p:cNvCxnSpPr>
          <p:nvPr userDrawn="1"/>
        </p:nvCxnSpPr>
        <p:spPr>
          <a:xfrm>
            <a:off x="93206" y="0"/>
            <a:ext cx="0" cy="6858000"/>
          </a:xfrm>
          <a:prstGeom prst="line">
            <a:avLst/>
          </a:prstGeom>
          <a:ln>
            <a:solidFill>
              <a:srgbClr val="3300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474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909B98C-2E88-419A-8EAC-2C1BADA7A09E}"/>
              </a:ext>
            </a:extLst>
          </p:cNvPr>
          <p:cNvSpPr/>
          <p:nvPr/>
        </p:nvSpPr>
        <p:spPr>
          <a:xfrm>
            <a:off x="200785" y="660559"/>
            <a:ext cx="8824647" cy="2726723"/>
          </a:xfrm>
          <a:prstGeom prst="roundRect">
            <a:avLst>
              <a:gd name="adj" fmla="val 10722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E1AF00-4CB1-4456-B427-28A1D967EDC5}"/>
              </a:ext>
            </a:extLst>
          </p:cNvPr>
          <p:cNvSpPr txBox="1"/>
          <p:nvPr/>
        </p:nvSpPr>
        <p:spPr>
          <a:xfrm>
            <a:off x="456903" y="525653"/>
            <a:ext cx="1739579" cy="276999"/>
          </a:xfrm>
          <a:prstGeom prst="rect">
            <a:avLst/>
          </a:prstGeom>
          <a:solidFill>
            <a:schemeClr val="bg1"/>
          </a:solidFill>
        </p:spPr>
        <p:txBody>
          <a:bodyPr wrap="none" tIns="0" bIns="0" rtlCol="0">
            <a:spAutoFit/>
          </a:bodyPr>
          <a:lstStyle/>
          <a:p>
            <a:r>
              <a:rPr lang="en-US" u="sng"/>
              <a:t>Overall Concept: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FB4AFE-30BB-4050-9C00-9B098C9B59F1}"/>
              </a:ext>
            </a:extLst>
          </p:cNvPr>
          <p:cNvCxnSpPr>
            <a:cxnSpLocks/>
          </p:cNvCxnSpPr>
          <p:nvPr/>
        </p:nvCxnSpPr>
        <p:spPr>
          <a:xfrm flipH="1" flipV="1">
            <a:off x="4399778" y="790959"/>
            <a:ext cx="49800" cy="2465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33">
            <a:extLst>
              <a:ext uri="{FF2B5EF4-FFF2-40B4-BE49-F238E27FC236}">
                <a16:creationId xmlns:a16="http://schemas.microsoft.com/office/drawing/2014/main" id="{0E351440-54B6-4106-B185-C42AC9270A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453919"/>
              </p:ext>
            </p:extLst>
          </p:nvPr>
        </p:nvGraphicFramePr>
        <p:xfrm>
          <a:off x="4984436" y="722115"/>
          <a:ext cx="3664135" cy="26898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80106">
                  <a:extLst>
                    <a:ext uri="{9D8B030D-6E8A-4147-A177-3AD203B41FA5}">
                      <a16:colId xmlns:a16="http://schemas.microsoft.com/office/drawing/2014/main" val="3541889289"/>
                    </a:ext>
                  </a:extLst>
                </a:gridCol>
                <a:gridCol w="1284029">
                  <a:extLst>
                    <a:ext uri="{9D8B030D-6E8A-4147-A177-3AD203B41FA5}">
                      <a16:colId xmlns:a16="http://schemas.microsoft.com/office/drawing/2014/main" val="1172428822"/>
                    </a:ext>
                  </a:extLst>
                </a:gridCol>
              </a:tblGrid>
              <a:tr h="270334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Overall Project Deliverable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Progress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8228973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Basic Movement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37081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350" b="0" i="0" u="none" strike="noStrike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Image recognition</a:t>
                      </a:r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0230638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New sensor implementation</a:t>
                      </a: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Done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0076616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r>
                        <a:rPr lang="en-US"/>
                        <a:t>Object following/Ball Striking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8550555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r>
                        <a:rPr lang="en-US"/>
                        <a:t>Versus and Strategy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</a:rPr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4687058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r>
                        <a:rPr lang="en-US" err="1"/>
                        <a:t>Github</a:t>
                      </a:r>
                      <a:r>
                        <a:rPr lang="en-US"/>
                        <a:t> with documentation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Done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804981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r>
                        <a:rPr lang="en-US"/>
                        <a:t>Summary and report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7692905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8766324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C3A5F0CC-6122-445D-B588-444FFF9E6766}"/>
              </a:ext>
            </a:extLst>
          </p:cNvPr>
          <p:cNvSpPr/>
          <p:nvPr/>
        </p:nvSpPr>
        <p:spPr>
          <a:xfrm>
            <a:off x="4568108" y="3173297"/>
            <a:ext cx="4218224" cy="25622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Project is On Schedule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04B11BF-81FC-40B0-8D4C-9DC147032CF4}"/>
              </a:ext>
            </a:extLst>
          </p:cNvPr>
          <p:cNvSpPr/>
          <p:nvPr/>
        </p:nvSpPr>
        <p:spPr>
          <a:xfrm>
            <a:off x="2835846" y="-131313"/>
            <a:ext cx="216001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Overview</a:t>
            </a:r>
            <a:endParaRPr lang="en-US" sz="4000" b="0" cap="none" spc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CEEAE63-FA09-432F-82FD-9D4CF6F29B17}"/>
              </a:ext>
            </a:extLst>
          </p:cNvPr>
          <p:cNvSpPr/>
          <p:nvPr/>
        </p:nvSpPr>
        <p:spPr>
          <a:xfrm>
            <a:off x="200785" y="3585914"/>
            <a:ext cx="8824647" cy="3194249"/>
          </a:xfrm>
          <a:prstGeom prst="roundRect">
            <a:avLst>
              <a:gd name="adj" fmla="val 10722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CE4F9E-4C1B-4AE1-8C73-9828F3C4D2DC}"/>
              </a:ext>
            </a:extLst>
          </p:cNvPr>
          <p:cNvSpPr txBox="1"/>
          <p:nvPr/>
        </p:nvSpPr>
        <p:spPr>
          <a:xfrm>
            <a:off x="456903" y="3425316"/>
            <a:ext cx="2219903" cy="276999"/>
          </a:xfrm>
          <a:prstGeom prst="rect">
            <a:avLst/>
          </a:prstGeom>
          <a:solidFill>
            <a:schemeClr val="bg1"/>
          </a:solidFill>
        </p:spPr>
        <p:txBody>
          <a:bodyPr wrap="none" tIns="0" bIns="0" rtlCol="0">
            <a:spAutoFit/>
          </a:bodyPr>
          <a:lstStyle/>
          <a:p>
            <a:r>
              <a:rPr lang="en-US" u="sng"/>
              <a:t>Gantt Chart/Schedule</a:t>
            </a:r>
          </a:p>
        </p:txBody>
      </p:sp>
      <p:pic>
        <p:nvPicPr>
          <p:cNvPr id="14" name="Picture 13" descr="A diagram of a football object following&#10;&#10;Description automatically generated">
            <a:extLst>
              <a:ext uri="{FF2B5EF4-FFF2-40B4-BE49-F238E27FC236}">
                <a16:creationId xmlns:a16="http://schemas.microsoft.com/office/drawing/2014/main" id="{C57EF6D3-1C5C-49EA-1A9F-40C0ADC4C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664" y="965785"/>
            <a:ext cx="3850557" cy="14960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3306F69-539D-2155-FB6A-9CECBA6180DF}"/>
              </a:ext>
            </a:extLst>
          </p:cNvPr>
          <p:cNvSpPr txBox="1"/>
          <p:nvPr/>
        </p:nvSpPr>
        <p:spPr>
          <a:xfrm>
            <a:off x="5351489" y="-93464"/>
            <a:ext cx="3733208" cy="8961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err="1"/>
              <a:t>JetRacer</a:t>
            </a:r>
            <a:r>
              <a:rPr lang="en-US" sz="1400"/>
              <a:t> Soccer</a:t>
            </a:r>
            <a:br>
              <a:rPr lang="en-US" sz="1600"/>
            </a:br>
            <a:r>
              <a:rPr lang="en-US" sz="1100">
                <a:solidFill>
                  <a:srgbClr val="262626"/>
                </a:solidFill>
              </a:rPr>
              <a:t>Jarod Marshel, Casey Rittenhouse, Arjun Simha, Mason Kang, K Gupta, Julie Ham, Cooper Ritter</a:t>
            </a:r>
            <a:endParaRPr lang="en-US" sz="1100"/>
          </a:p>
          <a:p>
            <a:endParaRPr lang="en-US" sz="16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CD5BC44-F897-9E44-A78F-1F4A50AA8C5E}"/>
              </a:ext>
            </a:extLst>
          </p:cNvPr>
          <p:cNvSpPr/>
          <p:nvPr/>
        </p:nvSpPr>
        <p:spPr>
          <a:xfrm>
            <a:off x="490945" y="2696176"/>
            <a:ext cx="907676" cy="43702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New Sensor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092755A-384E-ABB6-B0DC-641D74F53E09}"/>
              </a:ext>
            </a:extLst>
          </p:cNvPr>
          <p:cNvCxnSpPr/>
          <p:nvPr/>
        </p:nvCxnSpPr>
        <p:spPr>
          <a:xfrm flipH="1" flipV="1">
            <a:off x="949415" y="2371715"/>
            <a:ext cx="3847" cy="335162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grid of blue and yellow squares&#10;&#10;Description automatically generated">
            <a:extLst>
              <a:ext uri="{FF2B5EF4-FFF2-40B4-BE49-F238E27FC236}">
                <a16:creationId xmlns:a16="http://schemas.microsoft.com/office/drawing/2014/main" id="{F8DFBFAD-DB67-8ADF-689A-95A5D71A3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61" y="3990253"/>
            <a:ext cx="9140152" cy="2211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83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Table 6">
            <a:extLst>
              <a:ext uri="{FF2B5EF4-FFF2-40B4-BE49-F238E27FC236}">
                <a16:creationId xmlns:a16="http://schemas.microsoft.com/office/drawing/2014/main" id="{78819C4F-69B3-4386-A99B-17D5443958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692121"/>
              </p:ext>
            </p:extLst>
          </p:nvPr>
        </p:nvGraphicFramePr>
        <p:xfrm>
          <a:off x="223074" y="3225719"/>
          <a:ext cx="8696329" cy="15925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2059">
                  <a:extLst>
                    <a:ext uri="{9D8B030D-6E8A-4147-A177-3AD203B41FA5}">
                      <a16:colId xmlns:a16="http://schemas.microsoft.com/office/drawing/2014/main" val="3278104020"/>
                    </a:ext>
                  </a:extLst>
                </a:gridCol>
                <a:gridCol w="5144104">
                  <a:extLst>
                    <a:ext uri="{9D8B030D-6E8A-4147-A177-3AD203B41FA5}">
                      <a16:colId xmlns:a16="http://schemas.microsoft.com/office/drawing/2014/main" val="258091882"/>
                    </a:ext>
                  </a:extLst>
                </a:gridCol>
                <a:gridCol w="964734">
                  <a:extLst>
                    <a:ext uri="{9D8B030D-6E8A-4147-A177-3AD203B41FA5}">
                      <a16:colId xmlns:a16="http://schemas.microsoft.com/office/drawing/2014/main" val="573404557"/>
                    </a:ext>
                  </a:extLst>
                </a:gridCol>
                <a:gridCol w="1006678">
                  <a:extLst>
                    <a:ext uri="{9D8B030D-6E8A-4147-A177-3AD203B41FA5}">
                      <a16:colId xmlns:a16="http://schemas.microsoft.com/office/drawing/2014/main" val="2287580564"/>
                    </a:ext>
                  </a:extLst>
                </a:gridCol>
                <a:gridCol w="1078754">
                  <a:extLst>
                    <a:ext uri="{9D8B030D-6E8A-4147-A177-3AD203B41FA5}">
                      <a16:colId xmlns:a16="http://schemas.microsoft.com/office/drawing/2014/main" val="1114253572"/>
                    </a:ext>
                  </a:extLst>
                </a:gridCol>
              </a:tblGrid>
              <a:tr h="266150"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Item</a:t>
                      </a:r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Description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Owner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Target Date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Status</a:t>
                      </a:r>
                    </a:p>
                  </a:txBody>
                  <a:tcPr>
                    <a:lnR w="12700" cmpd="sng">
                      <a:noFill/>
                    </a:ln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886524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1v1 Soccer Logic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Strategy  Team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May 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/>
                        <a:t>Done</a:t>
                      </a:r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33353585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Set up software on cars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ROS Team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May 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/>
                        <a:t>Done</a:t>
                      </a:r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51594289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Upload ZED SDK and new weights to both cars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CV team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May 11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/>
                        <a:t>Done</a:t>
                      </a:r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11221034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4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Finalize Poster and Demo Video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May 22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/>
                        <a:t>Done</a:t>
                      </a:r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47102514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100" b="0" i="0" u="none" strike="noStrike" noProof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en-US" sz="1000"/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3877133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0D85949-64CD-4465-9566-2F22B0516668}"/>
              </a:ext>
            </a:extLst>
          </p:cNvPr>
          <p:cNvSpPr txBox="1"/>
          <p:nvPr/>
        </p:nvSpPr>
        <p:spPr>
          <a:xfrm>
            <a:off x="5571375" y="-55913"/>
            <a:ext cx="3733208" cy="8961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err="1"/>
              <a:t>JetRacer</a:t>
            </a:r>
            <a:r>
              <a:rPr lang="en-US" sz="1400"/>
              <a:t> Soccer</a:t>
            </a:r>
            <a:br>
              <a:rPr lang="en-US" sz="1600"/>
            </a:br>
            <a:r>
              <a:rPr lang="en-US" sz="1100">
                <a:solidFill>
                  <a:srgbClr val="262626"/>
                </a:solidFill>
              </a:rPr>
              <a:t>Jarod Marshel, Casey Rittenhouse, Arjun Simha, Mason Kang, K Gupta, Julie Ham, Cooper Ritter</a:t>
            </a:r>
            <a:endParaRPr lang="en-US" sz="1100"/>
          </a:p>
          <a:p>
            <a:endParaRPr lang="en-US" sz="16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F27F7-75AD-48CF-AD1D-170673091027}"/>
              </a:ext>
            </a:extLst>
          </p:cNvPr>
          <p:cNvSpPr txBox="1"/>
          <p:nvPr/>
        </p:nvSpPr>
        <p:spPr>
          <a:xfrm>
            <a:off x="148161" y="444749"/>
            <a:ext cx="2470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Previous Meeting Action Items: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558006-0322-4006-B300-BABBD4727410}"/>
              </a:ext>
            </a:extLst>
          </p:cNvPr>
          <p:cNvSpPr txBox="1"/>
          <p:nvPr/>
        </p:nvSpPr>
        <p:spPr>
          <a:xfrm>
            <a:off x="221539" y="4840448"/>
            <a:ext cx="35748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Significant Roadblocks/ Non-developing Items:</a:t>
            </a:r>
          </a:p>
        </p:txBody>
      </p:sp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78D3858F-82DA-4B0B-9F1A-DB985FFC1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1208748"/>
              </p:ext>
            </p:extLst>
          </p:nvPr>
        </p:nvGraphicFramePr>
        <p:xfrm>
          <a:off x="4929943" y="5885016"/>
          <a:ext cx="4165605" cy="8948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7707">
                  <a:extLst>
                    <a:ext uri="{9D8B030D-6E8A-4147-A177-3AD203B41FA5}">
                      <a16:colId xmlns:a16="http://schemas.microsoft.com/office/drawing/2014/main" val="427250594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105837264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646459979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975696505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298486298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201772350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161293616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980586501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207668578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52168630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2652697966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358452345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3687362622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817245500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896744407"/>
                    </a:ext>
                  </a:extLst>
                </a:gridCol>
              </a:tblGrid>
              <a:tr h="145408">
                <a:tc gridSpan="15">
                  <a:txBody>
                    <a:bodyPr/>
                    <a:lstStyle/>
                    <a:p>
                      <a:r>
                        <a:rPr lang="en-US" sz="1200"/>
                        <a:t>May</a:t>
                      </a:r>
                    </a:p>
                  </a:txBody>
                  <a:tcPr marT="9144" marB="9144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sz="1200"/>
                        <a:t>Feb</a:t>
                      </a:r>
                    </a:p>
                  </a:txBody>
                  <a:tcPr marT="9144" marB="9144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291641"/>
                  </a:ext>
                </a:extLst>
              </a:tr>
              <a:tr h="145575">
                <a:tc>
                  <a:txBody>
                    <a:bodyPr/>
                    <a:lstStyle/>
                    <a:p>
                      <a:r>
                        <a:rPr lang="en-US" sz="900"/>
                        <a:t>12</a:t>
                      </a:r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20</a:t>
                      </a:r>
                    </a:p>
                  </a:txBody>
                  <a:tcPr marL="9144" marR="9144" marT="9144" marB="9144"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25</a:t>
                      </a:r>
                    </a:p>
                  </a:txBody>
                  <a:tcPr marL="9144" marR="9144" marT="9144" marB="9144"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9496268"/>
                  </a:ext>
                </a:extLst>
              </a:tr>
              <a:tr h="53820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78"/>
                  </a:ext>
                </a:extLst>
              </a:tr>
            </a:tbl>
          </a:graphicData>
        </a:graphic>
      </p:graphicFrame>
      <p:sp>
        <p:nvSpPr>
          <p:cNvPr id="74" name="TextBox 73">
            <a:extLst>
              <a:ext uri="{FF2B5EF4-FFF2-40B4-BE49-F238E27FC236}">
                <a16:creationId xmlns:a16="http://schemas.microsoft.com/office/drawing/2014/main" id="{91A8F5A5-1446-41FE-88B6-3887907B3268}"/>
              </a:ext>
            </a:extLst>
          </p:cNvPr>
          <p:cNvSpPr txBox="1"/>
          <p:nvPr/>
        </p:nvSpPr>
        <p:spPr>
          <a:xfrm>
            <a:off x="4860695" y="5577239"/>
            <a:ext cx="17364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Short Term Schedule:</a:t>
            </a:r>
          </a:p>
        </p:txBody>
      </p:sp>
      <p:graphicFrame>
        <p:nvGraphicFramePr>
          <p:cNvPr id="76" name="Table 6">
            <a:extLst>
              <a:ext uri="{FF2B5EF4-FFF2-40B4-BE49-F238E27FC236}">
                <a16:creationId xmlns:a16="http://schemas.microsoft.com/office/drawing/2014/main" id="{43E3DD7A-8603-4A44-8236-BFEFA12E63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190565"/>
              </p:ext>
            </p:extLst>
          </p:nvPr>
        </p:nvGraphicFramePr>
        <p:xfrm>
          <a:off x="226131" y="671202"/>
          <a:ext cx="8696329" cy="21107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2059">
                  <a:extLst>
                    <a:ext uri="{9D8B030D-6E8A-4147-A177-3AD203B41FA5}">
                      <a16:colId xmlns:a16="http://schemas.microsoft.com/office/drawing/2014/main" val="3278104020"/>
                    </a:ext>
                  </a:extLst>
                </a:gridCol>
                <a:gridCol w="5144104">
                  <a:extLst>
                    <a:ext uri="{9D8B030D-6E8A-4147-A177-3AD203B41FA5}">
                      <a16:colId xmlns:a16="http://schemas.microsoft.com/office/drawing/2014/main" val="258091882"/>
                    </a:ext>
                  </a:extLst>
                </a:gridCol>
                <a:gridCol w="964734">
                  <a:extLst>
                    <a:ext uri="{9D8B030D-6E8A-4147-A177-3AD203B41FA5}">
                      <a16:colId xmlns:a16="http://schemas.microsoft.com/office/drawing/2014/main" val="573404557"/>
                    </a:ext>
                  </a:extLst>
                </a:gridCol>
                <a:gridCol w="1006678">
                  <a:extLst>
                    <a:ext uri="{9D8B030D-6E8A-4147-A177-3AD203B41FA5}">
                      <a16:colId xmlns:a16="http://schemas.microsoft.com/office/drawing/2014/main" val="2287580564"/>
                    </a:ext>
                  </a:extLst>
                </a:gridCol>
                <a:gridCol w="1078754">
                  <a:extLst>
                    <a:ext uri="{9D8B030D-6E8A-4147-A177-3AD203B41FA5}">
                      <a16:colId xmlns:a16="http://schemas.microsoft.com/office/drawing/2014/main" val="1114253572"/>
                    </a:ext>
                  </a:extLst>
                </a:gridCol>
              </a:tblGrid>
              <a:tr h="170179"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Item</a:t>
                      </a:r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Description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Owner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Target Date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Status</a:t>
                      </a:r>
                    </a:p>
                  </a:txBody>
                  <a:tcPr>
                    <a:lnR w="12700" cmpd="sng">
                      <a:noFill/>
                    </a:ln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886524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Build field for cars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Jarod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Feb 19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/>
                        <a:t>Done</a:t>
                      </a:r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33353585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Unity soccer simulation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Mason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Jan 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Done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51594289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Object following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Mar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/>
                        <a:t>Done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11221034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4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Implement new sensor onto car</a:t>
                      </a:r>
                      <a:endParaRPr lang="en-US" sz="1100" b="0" i="0" u="none" strike="noStrike" noProof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Mar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/>
                        <a:t>Done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38771333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5</a:t>
                      </a:r>
                    </a:p>
                  </a:txBody>
                  <a:tcPr>
                    <a:lnL w="0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Preliminary Design Review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Mar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/>
                        <a:t>Done</a:t>
                      </a:r>
                      <a:endParaRPr lang="en-US"/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29004651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6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Retrain Object Detection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CV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April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Done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74741279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7</a:t>
                      </a:r>
                    </a:p>
                  </a:txBody>
                  <a:tcPr>
                    <a:lnL w="0">
                      <a:noFill/>
                    </a:lnL>
                    <a:lnB w="0"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1v1 Soccer</a:t>
                      </a:r>
                    </a:p>
                  </a:txBody>
                  <a:tcPr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</a:p>
                  </a:txBody>
                  <a:tcPr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May 15</a:t>
                      </a:r>
                    </a:p>
                  </a:txBody>
                  <a:tcPr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Done</a:t>
                      </a:r>
                    </a:p>
                  </a:txBody>
                  <a:tcPr>
                    <a:lnR w="0">
                      <a:noFill/>
                    </a:lnR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8408479"/>
                  </a:ext>
                </a:extLst>
              </a:tr>
            </a:tbl>
          </a:graphicData>
        </a:graphic>
      </p:graphicFrame>
      <p:sp>
        <p:nvSpPr>
          <p:cNvPr id="107" name="Rectangle 106">
            <a:extLst>
              <a:ext uri="{FF2B5EF4-FFF2-40B4-BE49-F238E27FC236}">
                <a16:creationId xmlns:a16="http://schemas.microsoft.com/office/drawing/2014/main" id="{CEF15A41-66DD-4654-8565-CC12161CF523}"/>
              </a:ext>
            </a:extLst>
          </p:cNvPr>
          <p:cNvSpPr/>
          <p:nvPr/>
        </p:nvSpPr>
        <p:spPr>
          <a:xfrm>
            <a:off x="221539" y="4840448"/>
            <a:ext cx="4543407" cy="915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5E05653C-AF8C-4D3E-8085-6A06052DCFA8}"/>
              </a:ext>
            </a:extLst>
          </p:cNvPr>
          <p:cNvSpPr/>
          <p:nvPr/>
        </p:nvSpPr>
        <p:spPr>
          <a:xfrm>
            <a:off x="4929945" y="4840448"/>
            <a:ext cx="4165600" cy="756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387566B-07AB-4DAF-AFA0-783DF3C6927F}"/>
              </a:ext>
            </a:extLst>
          </p:cNvPr>
          <p:cNvSpPr txBox="1"/>
          <p:nvPr/>
        </p:nvSpPr>
        <p:spPr>
          <a:xfrm>
            <a:off x="4929944" y="4837790"/>
            <a:ext cx="7528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Budget: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11420A3-98A8-43B2-9E07-085865074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4143044"/>
              </p:ext>
            </p:extLst>
          </p:nvPr>
        </p:nvGraphicFramePr>
        <p:xfrm>
          <a:off x="4929944" y="5162344"/>
          <a:ext cx="4165600" cy="431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210665516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770440493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470226836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399088940"/>
                    </a:ext>
                  </a:extLst>
                </a:gridCol>
              </a:tblGrid>
              <a:tr h="215837">
                <a:tc>
                  <a:txBody>
                    <a:bodyPr/>
                    <a:lstStyle/>
                    <a:p>
                      <a:r>
                        <a:rPr lang="en-US" sz="800"/>
                        <a:t>Total Proposed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Plan to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Used to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Used Vs Plan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06693"/>
                  </a:ext>
                </a:extLst>
              </a:tr>
              <a:tr h="215837">
                <a:tc>
                  <a:txBody>
                    <a:bodyPr/>
                    <a:lstStyle/>
                    <a:p>
                      <a:r>
                        <a:rPr lang="en-US" sz="800"/>
                        <a:t>$3500 USD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$1450 USD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$650 USD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+$1400 USD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788244"/>
                  </a:ext>
                </a:extLst>
              </a:tr>
            </a:tbl>
          </a:graphicData>
        </a:graphic>
      </p:graphicFrame>
      <p:sp>
        <p:nvSpPr>
          <p:cNvPr id="110" name="Rectangle 109">
            <a:extLst>
              <a:ext uri="{FF2B5EF4-FFF2-40B4-BE49-F238E27FC236}">
                <a16:creationId xmlns:a16="http://schemas.microsoft.com/office/drawing/2014/main" id="{2728D7A5-17E0-45E5-A552-B96466CDE5E3}"/>
              </a:ext>
            </a:extLst>
          </p:cNvPr>
          <p:cNvSpPr/>
          <p:nvPr/>
        </p:nvSpPr>
        <p:spPr>
          <a:xfrm>
            <a:off x="2953409" y="-143064"/>
            <a:ext cx="251793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Short-Term</a:t>
            </a:r>
            <a:endParaRPr lang="en-US" sz="4000" b="0" cap="none" spc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6209D3-632A-4EFF-80C4-A880307516ED}"/>
              </a:ext>
            </a:extLst>
          </p:cNvPr>
          <p:cNvSpPr txBox="1"/>
          <p:nvPr/>
        </p:nvSpPr>
        <p:spPr>
          <a:xfrm>
            <a:off x="221539" y="5864065"/>
            <a:ext cx="2100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Request for teaching staff: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74CFCB-DA2A-4148-A786-03FE187DF216}"/>
              </a:ext>
            </a:extLst>
          </p:cNvPr>
          <p:cNvSpPr/>
          <p:nvPr/>
        </p:nvSpPr>
        <p:spPr>
          <a:xfrm>
            <a:off x="221539" y="5864065"/>
            <a:ext cx="4543407" cy="915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3113F3-6EF4-8D80-B1AA-C889B9A70E25}"/>
              </a:ext>
            </a:extLst>
          </p:cNvPr>
          <p:cNvSpPr txBox="1"/>
          <p:nvPr/>
        </p:nvSpPr>
        <p:spPr>
          <a:xfrm>
            <a:off x="6347018" y="6411879"/>
            <a:ext cx="13860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b="1">
                <a:cs typeface="Calibri"/>
              </a:rPr>
              <a:t>Finalize Poster</a:t>
            </a:r>
            <a:endParaRPr lang="en-US"/>
          </a:p>
        </p:txBody>
      </p:sp>
      <p:sp>
        <p:nvSpPr>
          <p:cNvPr id="3" name="Star: 5 Points 2">
            <a:extLst>
              <a:ext uri="{FF2B5EF4-FFF2-40B4-BE49-F238E27FC236}">
                <a16:creationId xmlns:a16="http://schemas.microsoft.com/office/drawing/2014/main" id="{DB38DBF2-7FCE-D5E1-36B4-3EFF287C5298}"/>
              </a:ext>
            </a:extLst>
          </p:cNvPr>
          <p:cNvSpPr/>
          <p:nvPr/>
        </p:nvSpPr>
        <p:spPr>
          <a:xfrm>
            <a:off x="6600757" y="6269525"/>
            <a:ext cx="258096" cy="221225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2B2EC-F603-42B9-8197-4F8C39EE47BB}"/>
              </a:ext>
            </a:extLst>
          </p:cNvPr>
          <p:cNvSpPr txBox="1"/>
          <p:nvPr/>
        </p:nvSpPr>
        <p:spPr>
          <a:xfrm>
            <a:off x="148161" y="2914166"/>
            <a:ext cx="18418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Biweekly Action Items:</a:t>
            </a:r>
          </a:p>
        </p:txBody>
      </p:sp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438860DD-E2B6-3C4F-F6F4-380BB87535FC}"/>
              </a:ext>
            </a:extLst>
          </p:cNvPr>
          <p:cNvSpPr/>
          <p:nvPr/>
        </p:nvSpPr>
        <p:spPr>
          <a:xfrm>
            <a:off x="7729525" y="6265212"/>
            <a:ext cx="258096" cy="221225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4524B8-7016-5120-494E-B6A6EF417BD1}"/>
              </a:ext>
            </a:extLst>
          </p:cNvPr>
          <p:cNvSpPr txBox="1"/>
          <p:nvPr/>
        </p:nvSpPr>
        <p:spPr>
          <a:xfrm>
            <a:off x="7728603" y="6416265"/>
            <a:ext cx="1386022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b="1">
                <a:ea typeface="Calibri"/>
                <a:cs typeface="Calibri"/>
              </a:rPr>
              <a:t>Finalize Project Demo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110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ADDFD-CF2D-4858-8555-33927AA86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764165"/>
          </a:xfrm>
        </p:spPr>
        <p:txBody>
          <a:bodyPr lIns="91440" tIns="45720" rIns="91440" bIns="45720" anchor="b"/>
          <a:lstStyle/>
          <a:p>
            <a:pPr algn="ctr"/>
            <a:r>
              <a:rPr lang="en-US">
                <a:ea typeface="Calibri Light"/>
                <a:cs typeface="Calibri Light"/>
              </a:rPr>
              <a:t>Team Progress</a:t>
            </a:r>
          </a:p>
        </p:txBody>
      </p:sp>
    </p:spTree>
    <p:extLst>
      <p:ext uri="{BB962C8B-B14F-4D97-AF65-F5344CB8AC3E}">
        <p14:creationId xmlns:p14="http://schemas.microsoft.com/office/powerpoint/2010/main" val="2336608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DF8448-7A73-7F85-96E6-7FE18AD3E02B}"/>
              </a:ext>
            </a:extLst>
          </p:cNvPr>
          <p:cNvSpPr txBox="1"/>
          <p:nvPr/>
        </p:nvSpPr>
        <p:spPr>
          <a:xfrm>
            <a:off x="5571375" y="-55913"/>
            <a:ext cx="3733208" cy="8961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err="1"/>
              <a:t>JetRacer</a:t>
            </a:r>
            <a:r>
              <a:rPr lang="en-US" sz="1400"/>
              <a:t> Soccer</a:t>
            </a:r>
            <a:br>
              <a:rPr lang="en-US" sz="1600"/>
            </a:br>
            <a:r>
              <a:rPr lang="en-US" sz="1100">
                <a:solidFill>
                  <a:srgbClr val="262626"/>
                </a:solidFill>
              </a:rPr>
              <a:t>Jarod Marshel, Casey Rittenhouse, Arjun Simha, Mason Kang, K Gupta, Julie Ham, Cooper Ritter</a:t>
            </a:r>
            <a:endParaRPr lang="en-US" sz="1100"/>
          </a:p>
          <a:p>
            <a:endParaRPr lang="en-US" sz="16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B5308BD-B1B6-C631-22D4-32DCA2A85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50876"/>
            <a:ext cx="7886700" cy="513773"/>
          </a:xfrm>
        </p:spPr>
        <p:txBody>
          <a:bodyPr lIns="91440" tIns="45720" rIns="91440" bIns="45720" anchor="t"/>
          <a:lstStyle/>
          <a:p>
            <a:r>
              <a:rPr lang="en-US">
                <a:ea typeface="Calibri Light"/>
                <a:cs typeface="Calibri Light"/>
              </a:rPr>
              <a:t>ROS/Strategy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84F8F4-580A-40AF-8489-1F9E8433663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>
                <a:ea typeface="Calibri" panose="020F0502020204030204"/>
                <a:cs typeface="Calibri" panose="020F0502020204030204"/>
              </a:rPr>
              <a:t>Previous Work:</a:t>
            </a:r>
          </a:p>
          <a:p>
            <a:r>
              <a:rPr lang="en-US">
                <a:ea typeface="Calibri" panose="020F0502020204030204"/>
                <a:cs typeface="Calibri" panose="020F0502020204030204"/>
              </a:rPr>
              <a:t>Tuning movement and strategy node switching</a:t>
            </a:r>
          </a:p>
          <a:p>
            <a:r>
              <a:rPr lang="en-US">
                <a:ea typeface="Calibri" panose="020F0502020204030204"/>
                <a:cs typeface="Calibri" panose="020F0502020204030204"/>
              </a:rPr>
              <a:t>Finish poster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F95E8C-306F-63CB-C0AC-E7E62761AB5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Future Work:</a:t>
            </a:r>
          </a:p>
          <a:p>
            <a:r>
              <a:rPr lang="en-US">
                <a:ea typeface="Calibri"/>
                <a:cs typeface="Calibri"/>
              </a:rPr>
              <a:t>Smooth out last few bugs</a:t>
            </a:r>
          </a:p>
          <a:p>
            <a:r>
              <a:rPr lang="en-US">
                <a:ea typeface="Calibri"/>
                <a:cs typeface="Calibri"/>
              </a:rPr>
              <a:t>Implement on second car</a:t>
            </a:r>
          </a:p>
          <a:p>
            <a:r>
              <a:rPr lang="en-US">
                <a:ea typeface="Calibri"/>
                <a:cs typeface="Calibri"/>
              </a:rPr>
              <a:t>Record videos for demo</a:t>
            </a:r>
          </a:p>
          <a:p>
            <a:r>
              <a:rPr lang="en-US">
                <a:ea typeface="Calibri"/>
                <a:cs typeface="Calibri"/>
              </a:rPr>
              <a:t>Write final report</a:t>
            </a: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3315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DF8448-7A73-7F85-96E6-7FE18AD3E02B}"/>
              </a:ext>
            </a:extLst>
          </p:cNvPr>
          <p:cNvSpPr txBox="1"/>
          <p:nvPr/>
        </p:nvSpPr>
        <p:spPr>
          <a:xfrm>
            <a:off x="5571375" y="-55913"/>
            <a:ext cx="3733208" cy="8961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err="1"/>
              <a:t>JetRacer</a:t>
            </a:r>
            <a:r>
              <a:rPr lang="en-US" sz="1400"/>
              <a:t> Soccer</a:t>
            </a:r>
            <a:br>
              <a:rPr lang="en-US" sz="1600"/>
            </a:br>
            <a:r>
              <a:rPr lang="en-US" sz="1100">
                <a:solidFill>
                  <a:srgbClr val="262626"/>
                </a:solidFill>
              </a:rPr>
              <a:t>Jarod Marshel, Casey Rittenhouse, Arjun Simha, Mason Kang, K Gupta, Julie Ham, Cooper Ritter</a:t>
            </a:r>
            <a:endParaRPr lang="en-US" sz="1100"/>
          </a:p>
          <a:p>
            <a:endParaRPr lang="en-US" sz="160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B5308BD-B1B6-C631-22D4-32DCA2A85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50876"/>
            <a:ext cx="7886700" cy="513773"/>
          </a:xfrm>
        </p:spPr>
        <p:txBody>
          <a:bodyPr lIns="91440" tIns="45720" rIns="91440" bIns="45720" anchor="t"/>
          <a:lstStyle/>
          <a:p>
            <a:r>
              <a:rPr lang="en-US">
                <a:ea typeface="Calibri Light"/>
                <a:cs typeface="Calibri Light"/>
              </a:rPr>
              <a:t>CV/Image Recognition (K and Julie and Jarod)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84F8F4-580A-40AF-8489-1F9E84336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129" y="1335294"/>
            <a:ext cx="3878684" cy="2747892"/>
          </a:xfr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>
                <a:ea typeface="Calibri" panose="020F0502020204030204"/>
                <a:cs typeface="Calibri" panose="020F0502020204030204"/>
              </a:rPr>
              <a:t>Previous Work: </a:t>
            </a:r>
          </a:p>
          <a:p>
            <a:r>
              <a:rPr lang="en-US">
                <a:ea typeface="Calibri" panose="020F0502020204030204"/>
                <a:cs typeface="Calibri" panose="020F0502020204030204"/>
              </a:rPr>
              <a:t>Spent time this weekend trying to improve CV framerate</a:t>
            </a:r>
          </a:p>
          <a:p>
            <a:r>
              <a:rPr lang="en-US">
                <a:ea typeface="Calibri" panose="020F0502020204030204"/>
                <a:cs typeface="Calibri" panose="020F0502020204030204"/>
              </a:rPr>
              <a:t>Navigated, uninstalled and installed a bunch of software dependencies for CUDA and </a:t>
            </a:r>
            <a:r>
              <a:rPr lang="en-US" err="1">
                <a:ea typeface="Calibri" panose="020F0502020204030204"/>
                <a:cs typeface="Calibri" panose="020F0502020204030204"/>
              </a:rPr>
              <a:t>Pytorch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r>
              <a:rPr lang="en-US">
                <a:ea typeface="Calibri" panose="020F0502020204030204"/>
                <a:cs typeface="Calibri" panose="020F0502020204030204"/>
              </a:rPr>
              <a:t>Got detection code to use CUDA and brought framerate from 3 FPS to 15-20 FPS</a:t>
            </a:r>
            <a:br>
              <a:rPr lang="en-US">
                <a:ea typeface="Calibri" panose="020F0502020204030204"/>
                <a:cs typeface="Calibri" panose="020F0502020204030204"/>
              </a:rPr>
            </a:br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/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F95E8C-306F-63CB-C0AC-E7E62761AB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6507" y="4694807"/>
            <a:ext cx="3816656" cy="2161844"/>
          </a:xfr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Future Work:</a:t>
            </a:r>
          </a:p>
          <a:p>
            <a:r>
              <a:rPr lang="en-US">
                <a:ea typeface="Calibri"/>
                <a:cs typeface="Calibri"/>
              </a:rPr>
              <a:t>Get all software on both cars</a:t>
            </a:r>
          </a:p>
          <a:p>
            <a:r>
              <a:rPr lang="en-US">
                <a:ea typeface="Calibri"/>
                <a:cs typeface="Calibri"/>
              </a:rPr>
              <a:t>Test in field setup and take pictures for showcase</a:t>
            </a:r>
          </a:p>
          <a:p>
            <a:r>
              <a:rPr lang="en-US">
                <a:ea typeface="Calibri"/>
                <a:cs typeface="Calibri"/>
              </a:rPr>
              <a:t>Finalize poster</a:t>
            </a:r>
          </a:p>
        </p:txBody>
      </p:sp>
      <p:pic>
        <p:nvPicPr>
          <p:cNvPr id="2" name="IMG_5314">
            <a:hlinkClick r:id="" action="ppaction://media"/>
            <a:extLst>
              <a:ext uri="{FF2B5EF4-FFF2-40B4-BE49-F238E27FC236}">
                <a16:creationId xmlns:a16="http://schemas.microsoft.com/office/drawing/2014/main" id="{BA51AE83-3BA0-CEE9-02CC-D0BD18DA4F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6289" y="1546981"/>
            <a:ext cx="4987256" cy="275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0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F387C-CC2E-1A0F-11BC-99AABD44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19126"/>
            <a:ext cx="7886700" cy="1071563"/>
          </a:xfrm>
        </p:spPr>
        <p:txBody>
          <a:bodyPr lIns="91440" tIns="45720" rIns="91440" bIns="45720" anchor="t"/>
          <a:lstStyle/>
          <a:p>
            <a:r>
              <a:rPr lang="en-US">
                <a:ea typeface="Calibri Light"/>
                <a:cs typeface="Calibri Light"/>
              </a:rPr>
              <a:t>Team Roles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ACD98-8444-0341-E770-262E488F3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b="1">
                <a:ea typeface="Calibri"/>
                <a:cs typeface="Calibri"/>
              </a:rPr>
              <a:t>Project Manager</a:t>
            </a:r>
            <a:r>
              <a:rPr lang="en-US">
                <a:ea typeface="Calibri"/>
                <a:cs typeface="Calibri"/>
              </a:rPr>
              <a:t> - Jarod</a:t>
            </a:r>
          </a:p>
          <a:p>
            <a:r>
              <a:rPr lang="en-US" b="1">
                <a:ea typeface="Calibri"/>
                <a:cs typeface="Calibri"/>
              </a:rPr>
              <a:t>Point of Contact </a:t>
            </a:r>
            <a:r>
              <a:rPr lang="en-US">
                <a:ea typeface="Calibri"/>
                <a:cs typeface="Calibri"/>
              </a:rPr>
              <a:t>-</a:t>
            </a:r>
            <a:r>
              <a:rPr lang="en-US" b="1">
                <a:ea typeface="Calibri"/>
                <a:cs typeface="Calibri"/>
              </a:rPr>
              <a:t> </a:t>
            </a:r>
            <a:r>
              <a:rPr lang="en-US">
                <a:ea typeface="Calibri"/>
                <a:cs typeface="Calibri"/>
              </a:rPr>
              <a:t>Arjun</a:t>
            </a:r>
            <a:endParaRPr lang="en-US" b="1">
              <a:ea typeface="Calibri"/>
              <a:cs typeface="Calibri"/>
            </a:endParaRPr>
          </a:p>
          <a:p>
            <a:r>
              <a:rPr lang="en-US" b="1">
                <a:ea typeface="Calibri"/>
                <a:cs typeface="Calibri"/>
              </a:rPr>
              <a:t>Budget Manager</a:t>
            </a:r>
            <a:r>
              <a:rPr lang="en-US">
                <a:ea typeface="Calibri"/>
                <a:cs typeface="Calibri"/>
              </a:rPr>
              <a:t> - Casey</a:t>
            </a:r>
          </a:p>
          <a:p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 b="1">
              <a:ea typeface="Calibri"/>
              <a:cs typeface="Calibri"/>
            </a:endParaRPr>
          </a:p>
          <a:p>
            <a:r>
              <a:rPr lang="en-US" b="1">
                <a:ea typeface="Calibri"/>
                <a:cs typeface="Calibri"/>
              </a:rPr>
              <a:t>ROS/Hardware Team: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Cooper, Arjun,</a:t>
            </a:r>
          </a:p>
          <a:p>
            <a:r>
              <a:rPr lang="en-US" b="1">
                <a:ea typeface="Calibri"/>
                <a:cs typeface="Calibri"/>
              </a:rPr>
              <a:t>CV/Image Recognition Team: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K, Julie, Jarod</a:t>
            </a:r>
          </a:p>
          <a:p>
            <a:r>
              <a:rPr lang="en-US" b="1">
                <a:ea typeface="Calibri"/>
                <a:cs typeface="Calibri"/>
              </a:rPr>
              <a:t>Software/Strategy Team: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Casey, Mason</a:t>
            </a:r>
            <a:endParaRPr lang="en-US" b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0109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51FD3-4430-B15A-D76B-8936E88E8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93726"/>
            <a:ext cx="7886700" cy="1096963"/>
          </a:xfrm>
        </p:spPr>
        <p:txBody>
          <a:bodyPr lIns="91440" tIns="45720" rIns="91440" bIns="45720" anchor="t"/>
          <a:lstStyle/>
          <a:p>
            <a:r>
              <a:rPr lang="en-US">
                <a:ea typeface="Calibri Light"/>
                <a:cs typeface="Calibri Light"/>
              </a:rPr>
              <a:t>Previous Year's Work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2B6E0-0581-841E-7116-658D1F017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027" y="1753739"/>
            <a:ext cx="7886700" cy="4351338"/>
          </a:xfrm>
        </p:spPr>
        <p:txBody>
          <a:bodyPr lIns="91440" tIns="45720" rIns="91440" bIns="45720" anchor="t"/>
          <a:lstStyle/>
          <a:p>
            <a:r>
              <a:rPr lang="en-US" sz="1800">
                <a:ea typeface="+mn-lt"/>
                <a:cs typeface="+mn-lt"/>
              </a:rPr>
              <a:t>Built and gained full range of motion of 4 </a:t>
            </a:r>
            <a:r>
              <a:rPr lang="en-US" sz="1800" err="1">
                <a:ea typeface="+mn-lt"/>
                <a:cs typeface="+mn-lt"/>
              </a:rPr>
              <a:t>JetRacers</a:t>
            </a:r>
            <a:r>
              <a:rPr lang="en-US" sz="1800">
                <a:ea typeface="+mn-lt"/>
                <a:cs typeface="+mn-lt"/>
              </a:rPr>
              <a:t> using software</a:t>
            </a:r>
          </a:p>
          <a:p>
            <a:r>
              <a:rPr lang="en-US" sz="1800">
                <a:ea typeface="+mn-lt"/>
                <a:cs typeface="+mn-lt"/>
              </a:rPr>
              <a:t>Set up a simulation environment to virtually train the agents </a:t>
            </a:r>
          </a:p>
          <a:p>
            <a:r>
              <a:rPr lang="en-US" sz="1800">
                <a:ea typeface="+mn-lt"/>
                <a:cs typeface="+mn-lt"/>
              </a:rPr>
              <a:t>Structured a reward system for the reinforcement learning model </a:t>
            </a:r>
          </a:p>
          <a:p>
            <a:r>
              <a:rPr lang="en-US" sz="1800">
                <a:ea typeface="+mn-lt"/>
                <a:cs typeface="+mn-lt"/>
              </a:rPr>
              <a:t>Implemented object detection model that identifies a soccer ball, opponent, and goal </a:t>
            </a:r>
          </a:p>
          <a:p>
            <a:r>
              <a:rPr lang="en-US" sz="1800">
                <a:ea typeface="+mn-lt"/>
                <a:cs typeface="+mn-lt"/>
              </a:rPr>
              <a:t>Implemented software to follow and strike a ball </a:t>
            </a:r>
          </a:p>
          <a:p>
            <a:r>
              <a:rPr lang="en-US" sz="1800">
                <a:ea typeface="+mn-lt"/>
                <a:cs typeface="+mn-lt"/>
              </a:rPr>
              <a:t>Developed logic process for striking a ball into a goal </a:t>
            </a:r>
          </a:p>
          <a:p>
            <a:r>
              <a:rPr lang="en-US" sz="1800">
                <a:ea typeface="+mn-lt"/>
                <a:cs typeface="+mn-lt"/>
              </a:rPr>
              <a:t>Simulation results with reward structure demonstrate that agents can be trained to efficiently compete in a 2v2 soccer match </a:t>
            </a:r>
          </a:p>
          <a:p>
            <a:r>
              <a:rPr lang="en-US" sz="1800">
                <a:ea typeface="+mn-lt"/>
                <a:cs typeface="+mn-lt"/>
              </a:rPr>
              <a:t>Created a GitHub page documenting the hardware and software instructions to setup </a:t>
            </a:r>
            <a:r>
              <a:rPr lang="en-US" sz="1800" err="1">
                <a:ea typeface="+mn-lt"/>
                <a:cs typeface="+mn-lt"/>
              </a:rPr>
              <a:t>JetRacers</a:t>
            </a:r>
            <a:r>
              <a:rPr lang="en-US" sz="1800">
                <a:ea typeface="+mn-lt"/>
                <a:cs typeface="+mn-lt"/>
              </a:rPr>
              <a:t>, a summary of the work completed, and plans for future work</a:t>
            </a:r>
            <a:endParaRPr lang="en-US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3324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69C3D-5F28-7CCE-11EA-48E8264B8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6859"/>
            <a:ext cx="7886700" cy="1003830"/>
          </a:xfrm>
        </p:spPr>
        <p:txBody>
          <a:bodyPr lIns="91440" tIns="45720" rIns="91440" bIns="45720" anchor="t"/>
          <a:lstStyle/>
          <a:p>
            <a:r>
              <a:rPr lang="en-US">
                <a:ea typeface="Calibri Light"/>
                <a:cs typeface="Calibri Light"/>
              </a:rPr>
              <a:t>Our Final Deliverables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DB77A-892F-BBF2-A0A6-A1707FEB2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sz="1800">
                <a:ea typeface="+mn-lt"/>
                <a:cs typeface="+mn-lt"/>
              </a:rPr>
              <a:t>Demonstrate basic motion of </a:t>
            </a:r>
            <a:r>
              <a:rPr lang="en-US" sz="1800" err="1">
                <a:ea typeface="+mn-lt"/>
                <a:cs typeface="+mn-lt"/>
              </a:rPr>
              <a:t>JetRacer</a:t>
            </a:r>
            <a:r>
              <a:rPr lang="en-US" sz="1800">
                <a:ea typeface="+mn-lt"/>
                <a:cs typeface="+mn-lt"/>
              </a:rPr>
              <a:t>: 01/2024</a:t>
            </a:r>
            <a:endParaRPr lang="en-US" sz="1800">
              <a:ea typeface="Calibri" panose="020F0502020204030204"/>
              <a:cs typeface="Calibri" panose="020F0502020204030204"/>
            </a:endParaRPr>
          </a:p>
          <a:p>
            <a:r>
              <a:rPr lang="en-US" sz="1800">
                <a:ea typeface="+mn-lt"/>
                <a:cs typeface="+mn-lt"/>
              </a:rPr>
              <a:t>Demonstrate </a:t>
            </a:r>
            <a:r>
              <a:rPr lang="en-US" sz="1800" err="1">
                <a:ea typeface="+mn-lt"/>
                <a:cs typeface="+mn-lt"/>
              </a:rPr>
              <a:t>JetRacer</a:t>
            </a:r>
            <a:r>
              <a:rPr lang="en-US" sz="1800">
                <a:ea typeface="+mn-lt"/>
                <a:cs typeface="+mn-lt"/>
              </a:rPr>
              <a:t> Image Recognition for soccer play: 01/2024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Trade study of possible sensor additions: 02/2024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Preliminary Design Review: 02/2024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Showcase vehicle scoring soccer ball in the goal in real-world: 03/2024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Add additional agents in the real world: 04/2024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Final Data Review: 05/2024</a:t>
            </a:r>
            <a:endParaRPr lang="en-US" sz="18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289918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92cc30b-d92a-4e1c-aa4c-42d7d96b06ec" xsi:nil="true"/>
    <lcf76f155ced4ddcb4097134ff3c332f xmlns="74a3c7f9-2169-4bfe-bde9-9e0cb0b4946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9C85C64ABE68439CEB533939FF0C16" ma:contentTypeVersion="15" ma:contentTypeDescription="Create a new document." ma:contentTypeScope="" ma:versionID="0883bccc45898e24edea525f2d8adf20">
  <xsd:schema xmlns:xsd="http://www.w3.org/2001/XMLSchema" xmlns:xs="http://www.w3.org/2001/XMLSchema" xmlns:p="http://schemas.microsoft.com/office/2006/metadata/properties" xmlns:ns2="74a3c7f9-2169-4bfe-bde9-9e0cb0b49461" xmlns:ns3="a92cc30b-d92a-4e1c-aa4c-42d7d96b06ec" targetNamespace="http://schemas.microsoft.com/office/2006/metadata/properties" ma:root="true" ma:fieldsID="4e2906ed258a8d2745bfaab8c0da65e7" ns2:_="" ns3:_="">
    <xsd:import namespace="74a3c7f9-2169-4bfe-bde9-9e0cb0b49461"/>
    <xsd:import namespace="a92cc30b-d92a-4e1c-aa4c-42d7d96b06e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3c7f9-2169-4bfe-bde9-9e0cb0b494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20148b9-20a4-48a0-acba-ba52d68a37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2cc30b-d92a-4e1c-aa4c-42d7d96b06ec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201cfd43-78b3-4016-b7d7-627827b48454}" ma:internalName="TaxCatchAll" ma:showField="CatchAllData" ma:web="a92cc30b-d92a-4e1c-aa4c-42d7d96b06e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B8CC38C-9311-4617-9F26-7B5C76ACB21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C64F60-42B2-4232-A3DE-1DD0F3C4F8B3}">
  <ds:schemaRefs>
    <ds:schemaRef ds:uri="74a3c7f9-2169-4bfe-bde9-9e0cb0b49461"/>
    <ds:schemaRef ds:uri="a92cc30b-d92a-4e1c-aa4c-42d7d96b06ec"/>
    <ds:schemaRef ds:uri="http://schemas.microsoft.com/office/2006/metadata/properties"/>
    <ds:schemaRef ds:uri="http://schemas.microsoft.com/office/infopath/2007/PartnerControls"/>
    <ds:schemaRef ds:uri="http://www.w3.org/2000/xmlns/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25C7AD8D-FD75-4107-8E3B-18C2C2BF3F29}">
  <ds:schemaRefs>
    <ds:schemaRef ds:uri="74a3c7f9-2169-4bfe-bde9-9e0cb0b49461"/>
    <ds:schemaRef ds:uri="a92cc30b-d92a-4e1c-aa4c-42d7d96b06e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On-screen Show (4:3)</PresentationFormat>
  <Slides>8</Slides>
  <Notes>0</Notes>
  <HiddenSlides>3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Custom Design</vt:lpstr>
      <vt:lpstr>1_Custom Design</vt:lpstr>
      <vt:lpstr>PowerPoint Presentation</vt:lpstr>
      <vt:lpstr>PowerPoint Presentation</vt:lpstr>
      <vt:lpstr>Team Progress</vt:lpstr>
      <vt:lpstr>ROS/Strategy</vt:lpstr>
      <vt:lpstr>CV/Image Recognition (K and Julie and Jarod)</vt:lpstr>
      <vt:lpstr>Team Roles</vt:lpstr>
      <vt:lpstr>Previous Year's Work</vt:lpstr>
      <vt:lpstr>Our Final Deliverables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dakingoh@gmail.com</dc:creator>
  <cp:revision>1</cp:revision>
  <dcterms:created xsi:type="dcterms:W3CDTF">2020-12-21T07:42:24Z</dcterms:created>
  <dcterms:modified xsi:type="dcterms:W3CDTF">2024-05-25T01:00:29Z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0x0101007E9C85C64ABE68439CEB533939FF0C16</vt:lpwstr>
  </property>
  <property fmtid="{D5CDD505-2E9C-101B-9397-08002B2CF9AE}" pid="3" name="MediaServiceImageTags">
    <vt:lpwstr/>
  </property>
</Properties>
</file>

<file path=docProps/thumbnail.jpeg>
</file>